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2"/>
  </p:notesMasterIdLst>
  <p:sldIdLst>
    <p:sldId id="279" r:id="rId2"/>
    <p:sldId id="256" r:id="rId3"/>
    <p:sldId id="288" r:id="rId4"/>
    <p:sldId id="290" r:id="rId5"/>
    <p:sldId id="291" r:id="rId6"/>
    <p:sldId id="286" r:id="rId7"/>
    <p:sldId id="287" r:id="rId8"/>
    <p:sldId id="289" r:id="rId9"/>
    <p:sldId id="29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07CC53-3E43-4B6C-A127-16F66AF37DEA}" v="17" dt="2022-05-21T19:02:18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4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Henrique Leite" userId="077f379e9e25c01b" providerId="LiveId" clId="{6307CC53-3E43-4B6C-A127-16F66AF37DEA}"/>
    <pc:docChg chg="undo custSel addSld modSld">
      <pc:chgData name="Pedro Henrique Leite" userId="077f379e9e25c01b" providerId="LiveId" clId="{6307CC53-3E43-4B6C-A127-16F66AF37DEA}" dt="2022-05-21T19:03:09.140" v="1044" actId="255"/>
      <pc:docMkLst>
        <pc:docMk/>
      </pc:docMkLst>
      <pc:sldChg chg="addSp delSp modSp mod">
        <pc:chgData name="Pedro Henrique Leite" userId="077f379e9e25c01b" providerId="LiveId" clId="{6307CC53-3E43-4B6C-A127-16F66AF37DEA}" dt="2022-05-21T18:55:20.646" v="936" actId="1076"/>
        <pc:sldMkLst>
          <pc:docMk/>
          <pc:sldMk cId="415928133" sldId="256"/>
        </pc:sldMkLst>
        <pc:spChg chg="mod">
          <ac:chgData name="Pedro Henrique Leite" userId="077f379e9e25c01b" providerId="LiveId" clId="{6307CC53-3E43-4B6C-A127-16F66AF37DEA}" dt="2022-05-21T18:55:20.646" v="936" actId="1076"/>
          <ac:spMkLst>
            <pc:docMk/>
            <pc:sldMk cId="415928133" sldId="256"/>
            <ac:spMk id="11" creationId="{004FDA75-2CC6-4CCA-8350-A5DAFDBCE6A5}"/>
          </ac:spMkLst>
        </pc:spChg>
        <pc:spChg chg="mod">
          <ac:chgData name="Pedro Henrique Leite" userId="077f379e9e25c01b" providerId="LiveId" clId="{6307CC53-3E43-4B6C-A127-16F66AF37DEA}" dt="2022-05-21T15:39:50.978" v="367" actId="20577"/>
          <ac:spMkLst>
            <pc:docMk/>
            <pc:sldMk cId="415928133" sldId="256"/>
            <ac:spMk id="14" creationId="{B3005171-114C-4D16-B3BF-CF3E0B442FD8}"/>
          </ac:spMkLst>
        </pc:spChg>
        <pc:spChg chg="del">
          <ac:chgData name="Pedro Henrique Leite" userId="077f379e9e25c01b" providerId="LiveId" clId="{6307CC53-3E43-4B6C-A127-16F66AF37DEA}" dt="2022-05-21T15:35:49.173" v="32" actId="478"/>
          <ac:spMkLst>
            <pc:docMk/>
            <pc:sldMk cId="415928133" sldId="256"/>
            <ac:spMk id="15" creationId="{B2A2AF61-E28F-47C1-8299-0129DC0F2213}"/>
          </ac:spMkLst>
        </pc:spChg>
        <pc:picChg chg="add del">
          <ac:chgData name="Pedro Henrique Leite" userId="077f379e9e25c01b" providerId="LiveId" clId="{6307CC53-3E43-4B6C-A127-16F66AF37DEA}" dt="2022-05-21T18:55:17.893" v="935" actId="22"/>
          <ac:picMkLst>
            <pc:docMk/>
            <pc:sldMk cId="415928133" sldId="256"/>
            <ac:picMk id="3" creationId="{C193AD1B-29D9-FE79-0EAC-3B0570911006}"/>
          </ac:picMkLst>
        </pc:picChg>
      </pc:sldChg>
      <pc:sldChg chg="addSp delSp modSp mod">
        <pc:chgData name="Pedro Henrique Leite" userId="077f379e9e25c01b" providerId="LiveId" clId="{6307CC53-3E43-4B6C-A127-16F66AF37DEA}" dt="2022-05-21T15:34:55.210" v="16" actId="20577"/>
        <pc:sldMkLst>
          <pc:docMk/>
          <pc:sldMk cId="3889943702" sldId="263"/>
        </pc:sldMkLst>
        <pc:spChg chg="add del mod">
          <ac:chgData name="Pedro Henrique Leite" userId="077f379e9e25c01b" providerId="LiveId" clId="{6307CC53-3E43-4B6C-A127-16F66AF37DEA}" dt="2022-05-21T15:34:48.518" v="3" actId="478"/>
          <ac:spMkLst>
            <pc:docMk/>
            <pc:sldMk cId="3889943702" sldId="263"/>
            <ac:spMk id="3" creationId="{E22AEE23-93FA-9209-D80B-BBF39EA05BDA}"/>
          </ac:spMkLst>
        </pc:spChg>
        <pc:spChg chg="mod">
          <ac:chgData name="Pedro Henrique Leite" userId="077f379e9e25c01b" providerId="LiveId" clId="{6307CC53-3E43-4B6C-A127-16F66AF37DEA}" dt="2022-05-21T15:34:55.210" v="16" actId="20577"/>
          <ac:spMkLst>
            <pc:docMk/>
            <pc:sldMk cId="3889943702" sldId="263"/>
            <ac:spMk id="5" creationId="{C8018793-20F1-4AC0-95EA-D342DEEB7893}"/>
          </ac:spMkLst>
        </pc:spChg>
        <pc:spChg chg="del mod">
          <ac:chgData name="Pedro Henrique Leite" userId="077f379e9e25c01b" providerId="LiveId" clId="{6307CC53-3E43-4B6C-A127-16F66AF37DEA}" dt="2022-05-21T15:34:38.811" v="1" actId="478"/>
          <ac:spMkLst>
            <pc:docMk/>
            <pc:sldMk cId="3889943702" sldId="263"/>
            <ac:spMk id="6" creationId="{368F5456-403B-4FF8-9BE5-0A7131EB7833}"/>
          </ac:spMkLst>
        </pc:spChg>
        <pc:picChg chg="mod">
          <ac:chgData name="Pedro Henrique Leite" userId="077f379e9e25c01b" providerId="LiveId" clId="{6307CC53-3E43-4B6C-A127-16F66AF37DEA}" dt="2022-05-21T15:34:46.213" v="2" actId="1076"/>
          <ac:picMkLst>
            <pc:docMk/>
            <pc:sldMk cId="3889943702" sldId="263"/>
            <ac:picMk id="8" creationId="{A47A6676-2027-CBD5-499E-F56B1A8FB122}"/>
          </ac:picMkLst>
        </pc:picChg>
      </pc:sldChg>
      <pc:sldChg chg="modSp mod">
        <pc:chgData name="Pedro Henrique Leite" userId="077f379e9e25c01b" providerId="LiveId" clId="{6307CC53-3E43-4B6C-A127-16F66AF37DEA}" dt="2022-05-21T16:44:09.534" v="882" actId="1076"/>
        <pc:sldMkLst>
          <pc:docMk/>
          <pc:sldMk cId="2034071766" sldId="286"/>
        </pc:sldMkLst>
        <pc:spChg chg="mod">
          <ac:chgData name="Pedro Henrique Leite" userId="077f379e9e25c01b" providerId="LiveId" clId="{6307CC53-3E43-4B6C-A127-16F66AF37DEA}" dt="2022-05-21T16:44:09.534" v="882" actId="1076"/>
          <ac:spMkLst>
            <pc:docMk/>
            <pc:sldMk cId="2034071766" sldId="286"/>
            <ac:spMk id="10" creationId="{925CC93A-4502-4930-8410-8A1AA964A74C}"/>
          </ac:spMkLst>
        </pc:spChg>
      </pc:sldChg>
      <pc:sldChg chg="addSp delSp modSp mod">
        <pc:chgData name="Pedro Henrique Leite" userId="077f379e9e25c01b" providerId="LiveId" clId="{6307CC53-3E43-4B6C-A127-16F66AF37DEA}" dt="2022-05-21T18:59:15.528" v="967" actId="1076"/>
        <pc:sldMkLst>
          <pc:docMk/>
          <pc:sldMk cId="3512376048" sldId="287"/>
        </pc:sldMkLst>
        <pc:picChg chg="add mod">
          <ac:chgData name="Pedro Henrique Leite" userId="077f379e9e25c01b" providerId="LiveId" clId="{6307CC53-3E43-4B6C-A127-16F66AF37DEA}" dt="2022-05-21T18:59:15.528" v="967" actId="1076"/>
          <ac:picMkLst>
            <pc:docMk/>
            <pc:sldMk cId="3512376048" sldId="287"/>
            <ac:picMk id="3" creationId="{E3BB3E17-C00C-8A4C-DA02-FDAC94F1F19D}"/>
          </ac:picMkLst>
        </pc:picChg>
        <pc:picChg chg="del">
          <ac:chgData name="Pedro Henrique Leite" userId="077f379e9e25c01b" providerId="LiveId" clId="{6307CC53-3E43-4B6C-A127-16F66AF37DEA}" dt="2022-05-21T18:59:01.210" v="960" actId="478"/>
          <ac:picMkLst>
            <pc:docMk/>
            <pc:sldMk cId="3512376048" sldId="287"/>
            <ac:picMk id="43" creationId="{9D9555B3-D721-402D-909B-52259413C1F6}"/>
          </ac:picMkLst>
        </pc:picChg>
      </pc:sldChg>
      <pc:sldChg chg="addSp delSp modSp mod modTransition">
        <pc:chgData name="Pedro Henrique Leite" userId="077f379e9e25c01b" providerId="LiveId" clId="{6307CC53-3E43-4B6C-A127-16F66AF37DEA}" dt="2022-05-21T17:54:22.408" v="918"/>
        <pc:sldMkLst>
          <pc:docMk/>
          <pc:sldMk cId="777833340" sldId="288"/>
        </pc:sldMkLst>
        <pc:spChg chg="add del mod">
          <ac:chgData name="Pedro Henrique Leite" userId="077f379e9e25c01b" providerId="LiveId" clId="{6307CC53-3E43-4B6C-A127-16F66AF37DEA}" dt="2022-05-21T16:05:06.238" v="450" actId="20577"/>
          <ac:spMkLst>
            <pc:docMk/>
            <pc:sldMk cId="777833340" sldId="288"/>
            <ac:spMk id="5" creationId="{F824FB96-6645-60DB-AC14-FE7A8E5E6344}"/>
          </ac:spMkLst>
        </pc:spChg>
        <pc:spChg chg="add mod">
          <ac:chgData name="Pedro Henrique Leite" userId="077f379e9e25c01b" providerId="LiveId" clId="{6307CC53-3E43-4B6C-A127-16F66AF37DEA}" dt="2022-05-21T17:44:52.422" v="916" actId="313"/>
          <ac:spMkLst>
            <pc:docMk/>
            <pc:sldMk cId="777833340" sldId="288"/>
            <ac:spMk id="6" creationId="{29330D3F-7044-E36F-EA3A-EA9139069EE2}"/>
          </ac:spMkLst>
        </pc:spChg>
        <pc:spChg chg="del">
          <ac:chgData name="Pedro Henrique Leite" userId="077f379e9e25c01b" providerId="LiveId" clId="{6307CC53-3E43-4B6C-A127-16F66AF37DEA}" dt="2022-05-21T15:41:04.541" v="368" actId="478"/>
          <ac:spMkLst>
            <pc:docMk/>
            <pc:sldMk cId="777833340" sldId="288"/>
            <ac:spMk id="11" creationId="{004FDA75-2CC6-4CCA-8350-A5DAFDBCE6A5}"/>
          </ac:spMkLst>
        </pc:spChg>
        <pc:spChg chg="mod">
          <ac:chgData name="Pedro Henrique Leite" userId="077f379e9e25c01b" providerId="LiveId" clId="{6307CC53-3E43-4B6C-A127-16F66AF37DEA}" dt="2022-05-21T16:08:34.300" v="657" actId="1076"/>
          <ac:spMkLst>
            <pc:docMk/>
            <pc:sldMk cId="777833340" sldId="288"/>
            <ac:spMk id="14" creationId="{B3005171-114C-4D16-B3BF-CF3E0B442FD8}"/>
          </ac:spMkLst>
        </pc:spChg>
        <pc:spChg chg="del mod">
          <ac:chgData name="Pedro Henrique Leite" userId="077f379e9e25c01b" providerId="LiveId" clId="{6307CC53-3E43-4B6C-A127-16F66AF37DEA}" dt="2022-05-21T15:42:53.330" v="410" actId="478"/>
          <ac:spMkLst>
            <pc:docMk/>
            <pc:sldMk cId="777833340" sldId="288"/>
            <ac:spMk id="15" creationId="{B2A2AF61-E28F-47C1-8299-0129DC0F2213}"/>
          </ac:spMkLst>
        </pc:spChg>
        <pc:picChg chg="add del mod">
          <ac:chgData name="Pedro Henrique Leite" userId="077f379e9e25c01b" providerId="LiveId" clId="{6307CC53-3E43-4B6C-A127-16F66AF37DEA}" dt="2022-05-21T16:16:23.269" v="662" actId="21"/>
          <ac:picMkLst>
            <pc:docMk/>
            <pc:sldMk cId="777833340" sldId="288"/>
            <ac:picMk id="7" creationId="{A6D68D05-6085-C189-6CC9-8F7019D44156}"/>
          </ac:picMkLst>
        </pc:picChg>
      </pc:sldChg>
      <pc:sldChg chg="addSp delSp modSp mod">
        <pc:chgData name="Pedro Henrique Leite" userId="077f379e9e25c01b" providerId="LiveId" clId="{6307CC53-3E43-4B6C-A127-16F66AF37DEA}" dt="2022-05-21T19:01:28.736" v="998" actId="20577"/>
        <pc:sldMkLst>
          <pc:docMk/>
          <pc:sldMk cId="2817469245" sldId="289"/>
        </pc:sldMkLst>
        <pc:spChg chg="add mod">
          <ac:chgData name="Pedro Henrique Leite" userId="077f379e9e25c01b" providerId="LiveId" clId="{6307CC53-3E43-4B6C-A127-16F66AF37DEA}" dt="2022-05-21T19:01:28.736" v="998" actId="20577"/>
          <ac:spMkLst>
            <pc:docMk/>
            <pc:sldMk cId="2817469245" sldId="289"/>
            <ac:spMk id="24" creationId="{31F59F5B-AD9C-1420-C979-C637C983B077}"/>
          </ac:spMkLst>
        </pc:spChg>
        <pc:spChg chg="del mod">
          <ac:chgData name="Pedro Henrique Leite" userId="077f379e9e25c01b" providerId="LiveId" clId="{6307CC53-3E43-4B6C-A127-16F66AF37DEA}" dt="2022-05-21T19:00:43.192" v="970" actId="478"/>
          <ac:spMkLst>
            <pc:docMk/>
            <pc:sldMk cId="2817469245" sldId="289"/>
            <ac:spMk id="44" creationId="{C26C546B-526A-433F-A084-1389E0C8CE0A}"/>
          </ac:spMkLst>
        </pc:spChg>
        <pc:picChg chg="add mod">
          <ac:chgData name="Pedro Henrique Leite" userId="077f379e9e25c01b" providerId="LiveId" clId="{6307CC53-3E43-4B6C-A127-16F66AF37DEA}" dt="2022-05-21T19:01:03.102" v="979" actId="1076"/>
          <ac:picMkLst>
            <pc:docMk/>
            <pc:sldMk cId="2817469245" sldId="289"/>
            <ac:picMk id="3" creationId="{B1AB43DB-A007-58EC-4F4A-C59ADC0F5813}"/>
          </ac:picMkLst>
        </pc:picChg>
      </pc:sldChg>
      <pc:sldChg chg="addSp delSp modSp add mod modTransition">
        <pc:chgData name="Pedro Henrique Leite" userId="077f379e9e25c01b" providerId="LiveId" clId="{6307CC53-3E43-4B6C-A127-16F66AF37DEA}" dt="2022-05-21T17:54:47.545" v="920"/>
        <pc:sldMkLst>
          <pc:docMk/>
          <pc:sldMk cId="3049120237" sldId="290"/>
        </pc:sldMkLst>
        <pc:spChg chg="add del mod">
          <ac:chgData name="Pedro Henrique Leite" userId="077f379e9e25c01b" providerId="LiveId" clId="{6307CC53-3E43-4B6C-A127-16F66AF37DEA}" dt="2022-05-21T16:16:39.707" v="666" actId="478"/>
          <ac:spMkLst>
            <pc:docMk/>
            <pc:sldMk cId="3049120237" sldId="290"/>
            <ac:spMk id="3" creationId="{6CB75027-FB02-7902-B7FB-63531AC3C74C}"/>
          </ac:spMkLst>
        </pc:spChg>
        <pc:spChg chg="mod">
          <ac:chgData name="Pedro Henrique Leite" userId="077f379e9e25c01b" providerId="LiveId" clId="{6307CC53-3E43-4B6C-A127-16F66AF37DEA}" dt="2022-05-21T16:25:14.262" v="881" actId="1076"/>
          <ac:spMkLst>
            <pc:docMk/>
            <pc:sldMk cId="3049120237" sldId="290"/>
            <ac:spMk id="5" creationId="{F824FB96-6645-60DB-AC14-FE7A8E5E6344}"/>
          </ac:spMkLst>
        </pc:spChg>
        <pc:spChg chg="del mod">
          <ac:chgData name="Pedro Henrique Leite" userId="077f379e9e25c01b" providerId="LiveId" clId="{6307CC53-3E43-4B6C-A127-16F66AF37DEA}" dt="2022-05-21T16:17:49.675" v="673" actId="478"/>
          <ac:spMkLst>
            <pc:docMk/>
            <pc:sldMk cId="3049120237" sldId="290"/>
            <ac:spMk id="6" creationId="{29330D3F-7044-E36F-EA3A-EA9139069EE2}"/>
          </ac:spMkLst>
        </pc:spChg>
        <pc:spChg chg="add mod">
          <ac:chgData name="Pedro Henrique Leite" userId="077f379e9e25c01b" providerId="LiveId" clId="{6307CC53-3E43-4B6C-A127-16F66AF37DEA}" dt="2022-05-21T16:22:53.223" v="866" actId="1076"/>
          <ac:spMkLst>
            <pc:docMk/>
            <pc:sldMk cId="3049120237" sldId="290"/>
            <ac:spMk id="8" creationId="{4289A784-3C8D-925C-33A1-8F055F041938}"/>
          </ac:spMkLst>
        </pc:spChg>
        <pc:spChg chg="add mod">
          <ac:chgData name="Pedro Henrique Leite" userId="077f379e9e25c01b" providerId="LiveId" clId="{6307CC53-3E43-4B6C-A127-16F66AF37DEA}" dt="2022-05-21T16:22:56.578" v="867" actId="1076"/>
          <ac:spMkLst>
            <pc:docMk/>
            <pc:sldMk cId="3049120237" sldId="290"/>
            <ac:spMk id="9" creationId="{F2165EB1-8652-3F37-61CB-CE5469AB12C9}"/>
          </ac:spMkLst>
        </pc:spChg>
        <pc:spChg chg="del">
          <ac:chgData name="Pedro Henrique Leite" userId="077f379e9e25c01b" providerId="LiveId" clId="{6307CC53-3E43-4B6C-A127-16F66AF37DEA}" dt="2022-05-21T16:16:31.451" v="664" actId="478"/>
          <ac:spMkLst>
            <pc:docMk/>
            <pc:sldMk cId="3049120237" sldId="290"/>
            <ac:spMk id="14" creationId="{B3005171-114C-4D16-B3BF-CF3E0B442FD8}"/>
          </ac:spMkLst>
        </pc:spChg>
        <pc:picChg chg="add mod">
          <ac:chgData name="Pedro Henrique Leite" userId="077f379e9e25c01b" providerId="LiveId" clId="{6307CC53-3E43-4B6C-A127-16F66AF37DEA}" dt="2022-05-21T16:22:49.958" v="865" actId="1076"/>
          <ac:picMkLst>
            <pc:docMk/>
            <pc:sldMk cId="3049120237" sldId="290"/>
            <ac:picMk id="7" creationId="{D015FDF6-F1A1-9E76-E2F9-8239783927CE}"/>
          </ac:picMkLst>
        </pc:picChg>
      </pc:sldChg>
      <pc:sldChg chg="addSp delSp modSp add mod">
        <pc:chgData name="Pedro Henrique Leite" userId="077f379e9e25c01b" providerId="LiveId" clId="{6307CC53-3E43-4B6C-A127-16F66AF37DEA}" dt="2022-05-21T18:55:49.680" v="959" actId="1076"/>
        <pc:sldMkLst>
          <pc:docMk/>
          <pc:sldMk cId="1440326870" sldId="291"/>
        </pc:sldMkLst>
        <pc:spChg chg="del mod">
          <ac:chgData name="Pedro Henrique Leite" userId="077f379e9e25c01b" providerId="LiveId" clId="{6307CC53-3E43-4B6C-A127-16F66AF37DEA}" dt="2022-05-21T18:54:45.122" v="927" actId="478"/>
          <ac:spMkLst>
            <pc:docMk/>
            <pc:sldMk cId="1440326870" sldId="291"/>
            <ac:spMk id="5" creationId="{F824FB96-6645-60DB-AC14-FE7A8E5E6344}"/>
          </ac:spMkLst>
        </pc:spChg>
        <pc:spChg chg="del">
          <ac:chgData name="Pedro Henrique Leite" userId="077f379e9e25c01b" providerId="LiveId" clId="{6307CC53-3E43-4B6C-A127-16F66AF37DEA}" dt="2022-05-21T18:54:40.778" v="922" actId="478"/>
          <ac:spMkLst>
            <pc:docMk/>
            <pc:sldMk cId="1440326870" sldId="291"/>
            <ac:spMk id="8" creationId="{4289A784-3C8D-925C-33A1-8F055F041938}"/>
          </ac:spMkLst>
        </pc:spChg>
        <pc:spChg chg="del mod">
          <ac:chgData name="Pedro Henrique Leite" userId="077f379e9e25c01b" providerId="LiveId" clId="{6307CC53-3E43-4B6C-A127-16F66AF37DEA}" dt="2022-05-21T18:54:42.994" v="925" actId="478"/>
          <ac:spMkLst>
            <pc:docMk/>
            <pc:sldMk cId="1440326870" sldId="291"/>
            <ac:spMk id="9" creationId="{F2165EB1-8652-3F37-61CB-CE5469AB12C9}"/>
          </ac:spMkLst>
        </pc:spChg>
        <pc:spChg chg="add mod">
          <ac:chgData name="Pedro Henrique Leite" userId="077f379e9e25c01b" providerId="LiveId" clId="{6307CC53-3E43-4B6C-A127-16F66AF37DEA}" dt="2022-05-21T18:55:42.347" v="956" actId="1076"/>
          <ac:spMkLst>
            <pc:docMk/>
            <pc:sldMk cId="1440326870" sldId="291"/>
            <ac:spMk id="10" creationId="{D825A69A-01A6-4C20-7D7F-D8A25200F781}"/>
          </ac:spMkLst>
        </pc:spChg>
        <pc:picChg chg="add mod">
          <ac:chgData name="Pedro Henrique Leite" userId="077f379e9e25c01b" providerId="LiveId" clId="{6307CC53-3E43-4B6C-A127-16F66AF37DEA}" dt="2022-05-21T18:55:49.680" v="959" actId="1076"/>
          <ac:picMkLst>
            <pc:docMk/>
            <pc:sldMk cId="1440326870" sldId="291"/>
            <ac:picMk id="3" creationId="{077FD247-0A84-5A9B-6ED1-5DA0701D76C1}"/>
          </ac:picMkLst>
        </pc:picChg>
        <pc:picChg chg="add del mod">
          <ac:chgData name="Pedro Henrique Leite" userId="077f379e9e25c01b" providerId="LiveId" clId="{6307CC53-3E43-4B6C-A127-16F66AF37DEA}" dt="2022-05-21T18:55:13.882" v="933" actId="478"/>
          <ac:picMkLst>
            <pc:docMk/>
            <pc:sldMk cId="1440326870" sldId="291"/>
            <ac:picMk id="6" creationId="{DD929DD6-66DD-9E78-476E-CE24DEC31973}"/>
          </ac:picMkLst>
        </pc:picChg>
        <pc:picChg chg="del">
          <ac:chgData name="Pedro Henrique Leite" userId="077f379e9e25c01b" providerId="LiveId" clId="{6307CC53-3E43-4B6C-A127-16F66AF37DEA}" dt="2022-05-21T18:54:41.525" v="923" actId="478"/>
          <ac:picMkLst>
            <pc:docMk/>
            <pc:sldMk cId="1440326870" sldId="291"/>
            <ac:picMk id="7" creationId="{D015FDF6-F1A1-9E76-E2F9-8239783927CE}"/>
          </ac:picMkLst>
        </pc:picChg>
      </pc:sldChg>
      <pc:sldChg chg="addSp delSp modSp add mod setBg delDesignElem">
        <pc:chgData name="Pedro Henrique Leite" userId="077f379e9e25c01b" providerId="LiveId" clId="{6307CC53-3E43-4B6C-A127-16F66AF37DEA}" dt="2022-05-21T19:03:09.140" v="1044" actId="255"/>
        <pc:sldMkLst>
          <pc:docMk/>
          <pc:sldMk cId="1331166681" sldId="292"/>
        </pc:sldMkLst>
        <pc:spChg chg="del">
          <ac:chgData name="Pedro Henrique Leite" userId="077f379e9e25c01b" providerId="LiveId" clId="{6307CC53-3E43-4B6C-A127-16F66AF37DEA}" dt="2022-05-21T19:02:18.254" v="1000"/>
          <ac:spMkLst>
            <pc:docMk/>
            <pc:sldMk cId="1331166681" sldId="292"/>
            <ac:spMk id="19" creationId="{DD6BC9EB-F181-48AB-BCA2-3D1DB20D2D87}"/>
          </ac:spMkLst>
        </pc:spChg>
        <pc:spChg chg="del">
          <ac:chgData name="Pedro Henrique Leite" userId="077f379e9e25c01b" providerId="LiveId" clId="{6307CC53-3E43-4B6C-A127-16F66AF37DEA}" dt="2022-05-21T19:02:18.254" v="1000"/>
          <ac:spMkLst>
            <pc:docMk/>
            <pc:sldMk cId="1331166681" sldId="292"/>
            <ac:spMk id="21" creationId="{D33AAA80-39DC-4020-9BFF-0718F35C7661}"/>
          </ac:spMkLst>
        </pc:spChg>
        <pc:spChg chg="del">
          <ac:chgData name="Pedro Henrique Leite" userId="077f379e9e25c01b" providerId="LiveId" clId="{6307CC53-3E43-4B6C-A127-16F66AF37DEA}" dt="2022-05-21T19:02:18.254" v="1000"/>
          <ac:spMkLst>
            <pc:docMk/>
            <pc:sldMk cId="1331166681" sldId="292"/>
            <ac:spMk id="25" creationId="{1177F295-741F-4EFF-B0CA-BE69295ADA07}"/>
          </ac:spMkLst>
        </pc:spChg>
        <pc:spChg chg="mod">
          <ac:chgData name="Pedro Henrique Leite" userId="077f379e9e25c01b" providerId="LiveId" clId="{6307CC53-3E43-4B6C-A127-16F66AF37DEA}" dt="2022-05-21T19:02:37.470" v="1005" actId="1076"/>
          <ac:spMkLst>
            <pc:docMk/>
            <pc:sldMk cId="1331166681" sldId="292"/>
            <ac:spMk id="37" creationId="{1CDC7BE2-DE22-4BC3-85B5-28A0E26ED004}"/>
          </ac:spMkLst>
        </pc:spChg>
        <pc:spChg chg="del">
          <ac:chgData name="Pedro Henrique Leite" userId="077f379e9e25c01b" providerId="LiveId" clId="{6307CC53-3E43-4B6C-A127-16F66AF37DEA}" dt="2022-05-21T19:02:42.417" v="1006" actId="478"/>
          <ac:spMkLst>
            <pc:docMk/>
            <pc:sldMk cId="1331166681" sldId="292"/>
            <ac:spMk id="41" creationId="{966A7454-FA51-4379-BFB1-6555F2E155A5}"/>
          </ac:spMkLst>
        </pc:spChg>
        <pc:spChg chg="mod">
          <ac:chgData name="Pedro Henrique Leite" userId="077f379e9e25c01b" providerId="LiveId" clId="{6307CC53-3E43-4B6C-A127-16F66AF37DEA}" dt="2022-05-21T19:03:09.140" v="1044" actId="255"/>
          <ac:spMkLst>
            <pc:docMk/>
            <pc:sldMk cId="1331166681" sldId="292"/>
            <ac:spMk id="44" creationId="{C26C546B-526A-433F-A084-1389E0C8CE0A}"/>
          </ac:spMkLst>
        </pc:spChg>
        <pc:grpChg chg="del">
          <ac:chgData name="Pedro Henrique Leite" userId="077f379e9e25c01b" providerId="LiveId" clId="{6307CC53-3E43-4B6C-A127-16F66AF37DEA}" dt="2022-05-21T19:02:18.254" v="1000"/>
          <ac:grpSpMkLst>
            <pc:docMk/>
            <pc:sldMk cId="1331166681" sldId="292"/>
            <ac:grpSpMk id="38" creationId="{28460BD8-AE3F-4AC9-9D0B-717052AA5D3A}"/>
          </ac:grpSpMkLst>
        </pc:grpChg>
        <pc:picChg chg="add del mod">
          <ac:chgData name="Pedro Henrique Leite" userId="077f379e9e25c01b" providerId="LiveId" clId="{6307CC53-3E43-4B6C-A127-16F66AF37DEA}" dt="2022-05-21T19:02:32.523" v="1004" actId="478"/>
          <ac:picMkLst>
            <pc:docMk/>
            <pc:sldMk cId="1331166681" sldId="292"/>
            <ac:picMk id="3" creationId="{E3BB3E17-C00C-8A4C-DA02-FDAC94F1F19D}"/>
          </ac:picMkLst>
        </pc:picChg>
        <pc:cxnChg chg="del">
          <ac:chgData name="Pedro Henrique Leite" userId="077f379e9e25c01b" providerId="LiveId" clId="{6307CC53-3E43-4B6C-A127-16F66AF37DEA}" dt="2022-05-21T19:02:18.254" v="1000"/>
          <ac:cxnSpMkLst>
            <pc:docMk/>
            <pc:sldMk cId="1331166681" sldId="292"/>
            <ac:cxnSpMk id="23" creationId="{C9C5D90B-7EE3-4D26-AB7D-A5A3A6E11203}"/>
          </ac:cxnSpMkLst>
        </pc:cxnChg>
      </pc:sldChg>
    </pc:docChg>
  </pc:docChgLst>
  <pc:docChgLst>
    <pc:chgData name="Pedro Henrique Leite" userId="077f379e9e25c01b" providerId="LiveId" clId="{5F7A2B97-7C9D-4615-B459-C2C02BF41B54}"/>
    <pc:docChg chg="undo custSel addSld delSld modSld sldOrd delMainMaster addSection delSection">
      <pc:chgData name="Pedro Henrique Leite" userId="077f379e9e25c01b" providerId="LiveId" clId="{5F7A2B97-7C9D-4615-B459-C2C02BF41B54}" dt="2022-04-25T17:51:32.132" v="1624" actId="1076"/>
      <pc:docMkLst>
        <pc:docMk/>
      </pc:docMkLst>
      <pc:sldChg chg="addSp delSp modSp mod">
        <pc:chgData name="Pedro Henrique Leite" userId="077f379e9e25c01b" providerId="LiveId" clId="{5F7A2B97-7C9D-4615-B459-C2C02BF41B54}" dt="2022-04-25T15:50:35.477" v="1603" actId="20577"/>
        <pc:sldMkLst>
          <pc:docMk/>
          <pc:sldMk cId="415928133" sldId="256"/>
        </pc:sldMkLst>
        <pc:spChg chg="del mod">
          <ac:chgData name="Pedro Henrique Leite" userId="077f379e9e25c01b" providerId="LiveId" clId="{5F7A2B97-7C9D-4615-B459-C2C02BF41B54}" dt="2022-04-06T13:51:50.979" v="463" actId="478"/>
          <ac:spMkLst>
            <pc:docMk/>
            <pc:sldMk cId="415928133" sldId="256"/>
            <ac:spMk id="2" creationId="{0CA280B0-40FD-4828-ABF6-FF417A20F8E9}"/>
          </ac:spMkLst>
        </pc:spChg>
        <pc:spChg chg="add del">
          <ac:chgData name="Pedro Henrique Leite" userId="077f379e9e25c01b" providerId="LiveId" clId="{5F7A2B97-7C9D-4615-B459-C2C02BF41B54}" dt="2022-04-06T15:05:43.754" v="605"/>
          <ac:spMkLst>
            <pc:docMk/>
            <pc:sldMk cId="415928133" sldId="256"/>
            <ac:spMk id="3" creationId="{ECECC880-AAD6-42D8-B3A1-DB5F590999EC}"/>
          </ac:spMkLst>
        </pc:spChg>
        <pc:spChg chg="add del mod">
          <ac:chgData name="Pedro Henrique Leite" userId="077f379e9e25c01b" providerId="LiveId" clId="{5F7A2B97-7C9D-4615-B459-C2C02BF41B54}" dt="2022-04-06T13:51:52.569" v="464" actId="478"/>
          <ac:spMkLst>
            <pc:docMk/>
            <pc:sldMk cId="415928133" sldId="256"/>
            <ac:spMk id="4" creationId="{A06AEB2F-39B8-4C2B-8BCC-AAD35BD23E3D}"/>
          </ac:spMkLst>
        </pc:spChg>
        <pc:spChg chg="add del">
          <ac:chgData name="Pedro Henrique Leite" userId="077f379e9e25c01b" providerId="LiveId" clId="{5F7A2B97-7C9D-4615-B459-C2C02BF41B54}" dt="2022-04-06T15:05:49.544" v="607" actId="478"/>
          <ac:spMkLst>
            <pc:docMk/>
            <pc:sldMk cId="415928133" sldId="256"/>
            <ac:spMk id="5" creationId="{32E5584D-2459-48A0-8667-04640386B8EE}"/>
          </ac:spMkLst>
        </pc:spChg>
        <pc:spChg chg="add del mod">
          <ac:chgData name="Pedro Henrique Leite" userId="077f379e9e25c01b" providerId="LiveId" clId="{5F7A2B97-7C9D-4615-B459-C2C02BF41B54}" dt="2022-04-06T15:06:09.564" v="614" actId="478"/>
          <ac:spMkLst>
            <pc:docMk/>
            <pc:sldMk cId="415928133" sldId="256"/>
            <ac:spMk id="7" creationId="{DF94C028-BB2C-46A5-A0DF-092BCE9DE7A5}"/>
          </ac:spMkLst>
        </pc:spChg>
        <pc:spChg chg="add del mod">
          <ac:chgData name="Pedro Henrique Leite" userId="077f379e9e25c01b" providerId="LiveId" clId="{5F7A2B97-7C9D-4615-B459-C2C02BF41B54}" dt="2022-04-06T15:07:06.379" v="636" actId="478"/>
          <ac:spMkLst>
            <pc:docMk/>
            <pc:sldMk cId="415928133" sldId="256"/>
            <ac:spMk id="9" creationId="{9A938F26-E643-4BDC-8BAF-3BAC3BD3507C}"/>
          </ac:spMkLst>
        </pc:spChg>
        <pc:spChg chg="del">
          <ac:chgData name="Pedro Henrique Leite" userId="077f379e9e25c01b" providerId="LiveId" clId="{5F7A2B97-7C9D-4615-B459-C2C02BF41B54}" dt="2022-04-06T13:51:56.699" v="467" actId="478"/>
          <ac:spMkLst>
            <pc:docMk/>
            <pc:sldMk cId="415928133" sldId="256"/>
            <ac:spMk id="10" creationId="{0F04F3C7-15B8-4706-B520-F678C0B5C693}"/>
          </ac:spMkLst>
        </pc:spChg>
        <pc:spChg chg="add del mod">
          <ac:chgData name="Pedro Henrique Leite" userId="077f379e9e25c01b" providerId="LiveId" clId="{5F7A2B97-7C9D-4615-B459-C2C02BF41B54}" dt="2022-04-06T15:09:57.219" v="694" actId="478"/>
          <ac:spMkLst>
            <pc:docMk/>
            <pc:sldMk cId="415928133" sldId="256"/>
            <ac:spMk id="10" creationId="{2EFB221C-823B-4DB6-8980-EE45130EA154}"/>
          </ac:spMkLst>
        </pc:spChg>
        <pc:spChg chg="add mod">
          <ac:chgData name="Pedro Henrique Leite" userId="077f379e9e25c01b" providerId="LiveId" clId="{5F7A2B97-7C9D-4615-B459-C2C02BF41B54}" dt="2022-04-25T15:23:31.571" v="1387" actId="20577"/>
          <ac:spMkLst>
            <pc:docMk/>
            <pc:sldMk cId="415928133" sldId="256"/>
            <ac:spMk id="11" creationId="{004FDA75-2CC6-4CCA-8350-A5DAFDBCE6A5}"/>
          </ac:spMkLst>
        </pc:spChg>
        <pc:spChg chg="del mod">
          <ac:chgData name="Pedro Henrique Leite" userId="077f379e9e25c01b" providerId="LiveId" clId="{5F7A2B97-7C9D-4615-B459-C2C02BF41B54}" dt="2022-04-06T13:51:54.899" v="466" actId="478"/>
          <ac:spMkLst>
            <pc:docMk/>
            <pc:sldMk cId="415928133" sldId="256"/>
            <ac:spMk id="11" creationId="{2272EC7D-5E45-4F48-956E-A7A563C24FC7}"/>
          </ac:spMkLst>
        </pc:spChg>
        <pc:spChg chg="add del mod">
          <ac:chgData name="Pedro Henrique Leite" userId="077f379e9e25c01b" providerId="LiveId" clId="{5F7A2B97-7C9D-4615-B459-C2C02BF41B54}" dt="2022-04-06T15:10:09.493" v="696" actId="478"/>
          <ac:spMkLst>
            <pc:docMk/>
            <pc:sldMk cId="415928133" sldId="256"/>
            <ac:spMk id="13" creationId="{404407B6-248A-4CA5-AB72-832A8B765CB2}"/>
          </ac:spMkLst>
        </pc:spChg>
        <pc:spChg chg="add mod">
          <ac:chgData name="Pedro Henrique Leite" userId="077f379e9e25c01b" providerId="LiveId" clId="{5F7A2B97-7C9D-4615-B459-C2C02BF41B54}" dt="2022-04-25T15:50:35.477" v="1603" actId="20577"/>
          <ac:spMkLst>
            <pc:docMk/>
            <pc:sldMk cId="415928133" sldId="256"/>
            <ac:spMk id="14" creationId="{B3005171-114C-4D16-B3BF-CF3E0B442FD8}"/>
          </ac:spMkLst>
        </pc:spChg>
        <pc:spChg chg="add mod">
          <ac:chgData name="Pedro Henrique Leite" userId="077f379e9e25c01b" providerId="LiveId" clId="{5F7A2B97-7C9D-4615-B459-C2C02BF41B54}" dt="2022-04-25T15:50:13.917" v="1601" actId="115"/>
          <ac:spMkLst>
            <pc:docMk/>
            <pc:sldMk cId="415928133" sldId="256"/>
            <ac:spMk id="15" creationId="{B2A2AF61-E28F-47C1-8299-0129DC0F2213}"/>
          </ac:spMkLst>
        </pc:spChg>
        <pc:picChg chg="del mod">
          <ac:chgData name="Pedro Henrique Leite" userId="077f379e9e25c01b" providerId="LiveId" clId="{5F7A2B97-7C9D-4615-B459-C2C02BF41B54}" dt="2022-04-06T13:51:47.849" v="459" actId="478"/>
          <ac:picMkLst>
            <pc:docMk/>
            <pc:sldMk cId="415928133" sldId="256"/>
            <ac:picMk id="9" creationId="{EA02752F-BB08-43B6-8451-B2B9379C0CDE}"/>
          </ac:picMkLst>
        </pc:picChg>
      </pc:sldChg>
      <pc:sldChg chg="addSp delSp modSp del mod">
        <pc:chgData name="Pedro Henrique Leite" userId="077f379e9e25c01b" providerId="LiveId" clId="{5F7A2B97-7C9D-4615-B459-C2C02BF41B54}" dt="2022-04-09T18:48:47.785" v="930" actId="47"/>
        <pc:sldMkLst>
          <pc:docMk/>
          <pc:sldMk cId="1177899560" sldId="257"/>
        </pc:sldMkLst>
        <pc:spChg chg="del">
          <ac:chgData name="Pedro Henrique Leite" userId="077f379e9e25c01b" providerId="LiveId" clId="{5F7A2B97-7C9D-4615-B459-C2C02BF41B54}" dt="2022-04-06T13:54:46.535" v="505" actId="478"/>
          <ac:spMkLst>
            <pc:docMk/>
            <pc:sldMk cId="1177899560" sldId="257"/>
            <ac:spMk id="2" creationId="{57B1F844-8A3C-4C49-8ED4-D08D77AA18A3}"/>
          </ac:spMkLst>
        </pc:spChg>
        <pc:spChg chg="del">
          <ac:chgData name="Pedro Henrique Leite" userId="077f379e9e25c01b" providerId="LiveId" clId="{5F7A2B97-7C9D-4615-B459-C2C02BF41B54}" dt="2022-04-06T13:55:01.835" v="507" actId="478"/>
          <ac:spMkLst>
            <pc:docMk/>
            <pc:sldMk cId="1177899560" sldId="257"/>
            <ac:spMk id="4" creationId="{5D09A9EA-2791-475E-A81F-2E4589220BAF}"/>
          </ac:spMkLst>
        </pc:spChg>
        <pc:spChg chg="add del mod">
          <ac:chgData name="Pedro Henrique Leite" userId="077f379e9e25c01b" providerId="LiveId" clId="{5F7A2B97-7C9D-4615-B459-C2C02BF41B54}" dt="2022-04-06T13:54:48.374" v="506" actId="478"/>
          <ac:spMkLst>
            <pc:docMk/>
            <pc:sldMk cId="1177899560" sldId="257"/>
            <ac:spMk id="5" creationId="{066184D8-E399-4AA2-87E0-EEE475DA3B87}"/>
          </ac:spMkLst>
        </pc:spChg>
        <pc:spChg chg="add mod">
          <ac:chgData name="Pedro Henrique Leite" userId="077f379e9e25c01b" providerId="LiveId" clId="{5F7A2B97-7C9D-4615-B459-C2C02BF41B54}" dt="2022-04-06T13:55:01.835" v="507" actId="478"/>
          <ac:spMkLst>
            <pc:docMk/>
            <pc:sldMk cId="1177899560" sldId="257"/>
            <ac:spMk id="7" creationId="{80C3017F-4A1A-4E9C-8C44-205E9EF6E838}"/>
          </ac:spMkLst>
        </pc:spChg>
      </pc:sldChg>
      <pc:sldChg chg="addSp delSp modSp add del mod ord setBg delDesignElem">
        <pc:chgData name="Pedro Henrique Leite" userId="077f379e9e25c01b" providerId="LiveId" clId="{5F7A2B97-7C9D-4615-B459-C2C02BF41B54}" dt="2022-04-21T21:36:43.601" v="1325" actId="47"/>
        <pc:sldMkLst>
          <pc:docMk/>
          <pc:sldMk cId="1000335947" sldId="258"/>
        </pc:sldMkLst>
        <pc:spChg chg="del">
          <ac:chgData name="Pedro Henrique Leite" userId="077f379e9e25c01b" providerId="LiveId" clId="{5F7A2B97-7C9D-4615-B459-C2C02BF41B54}" dt="2022-04-06T13:55:55.664" v="516" actId="478"/>
          <ac:spMkLst>
            <pc:docMk/>
            <pc:sldMk cId="1000335947" sldId="258"/>
            <ac:spMk id="3" creationId="{E6BBE6D4-A0DA-40B2-B0A1-D7CD7C22E694}"/>
          </ac:spMkLst>
        </pc:spChg>
        <pc:spChg chg="add del mod">
          <ac:chgData name="Pedro Henrique Leite" userId="077f379e9e25c01b" providerId="LiveId" clId="{5F7A2B97-7C9D-4615-B459-C2C02BF41B54}" dt="2022-04-06T13:55:59.124" v="518" actId="478"/>
          <ac:spMkLst>
            <pc:docMk/>
            <pc:sldMk cId="1000335947" sldId="258"/>
            <ac:spMk id="4" creationId="{EF5DDFE8-B952-41F5-B7AB-3C5392B03372}"/>
          </ac:spMkLst>
        </pc:spChg>
        <pc:spChg chg="add del mod">
          <ac:chgData name="Pedro Henrique Leite" userId="077f379e9e25c01b" providerId="LiveId" clId="{5F7A2B97-7C9D-4615-B459-C2C02BF41B54}" dt="2022-04-06T13:55:56.813" v="517" actId="478"/>
          <ac:spMkLst>
            <pc:docMk/>
            <pc:sldMk cId="1000335947" sldId="258"/>
            <ac:spMk id="7" creationId="{17B818E6-1C57-4301-A040-2435DB8E3794}"/>
          </ac:spMkLst>
        </pc:spChg>
        <pc:spChg chg="add mod">
          <ac:chgData name="Pedro Henrique Leite" userId="077f379e9e25c01b" providerId="LiveId" clId="{5F7A2B97-7C9D-4615-B459-C2C02BF41B54}" dt="2022-04-06T14:57:27.161" v="574"/>
          <ac:spMkLst>
            <pc:docMk/>
            <pc:sldMk cId="1000335947" sldId="258"/>
            <ac:spMk id="8" creationId="{5CF90B79-2517-4F93-9542-B678524DE1A3}"/>
          </ac:spMkLst>
        </pc:spChg>
        <pc:spChg chg="add mod">
          <ac:chgData name="Pedro Henrique Leite" userId="077f379e9e25c01b" providerId="LiveId" clId="{5F7A2B97-7C9D-4615-B459-C2C02BF41B54}" dt="2022-04-06T14:57:38.258" v="578" actId="20577"/>
          <ac:spMkLst>
            <pc:docMk/>
            <pc:sldMk cId="1000335947" sldId="258"/>
            <ac:spMk id="9" creationId="{99BDB5A9-3D6F-4BB6-ABEB-C02C16FC4415}"/>
          </ac:spMkLst>
        </pc:spChg>
        <pc:spChg chg="add del">
          <ac:chgData name="Pedro Henrique Leite" userId="077f379e9e25c01b" providerId="LiveId" clId="{5F7A2B97-7C9D-4615-B459-C2C02BF41B54}" dt="2022-04-21T21:14:29.870" v="1267"/>
          <ac:spMkLst>
            <pc:docMk/>
            <pc:sldMk cId="1000335947" sldId="258"/>
            <ac:spMk id="10" creationId="{9F4444CE-BC8D-4D61-B303-4C05614E62AB}"/>
          </ac:spMkLst>
        </pc:spChg>
        <pc:spChg chg="add del mod">
          <ac:chgData name="Pedro Henrique Leite" userId="077f379e9e25c01b" providerId="LiveId" clId="{5F7A2B97-7C9D-4615-B459-C2C02BF41B54}" dt="2022-04-06T14:58:43.829" v="588" actId="478"/>
          <ac:spMkLst>
            <pc:docMk/>
            <pc:sldMk cId="1000335947" sldId="258"/>
            <ac:spMk id="11" creationId="{3A0544D7-12EB-4C0A-BB01-F1C1EC982500}"/>
          </ac:spMkLst>
        </pc:spChg>
        <pc:spChg chg="add del">
          <ac:chgData name="Pedro Henrique Leite" userId="077f379e9e25c01b" providerId="LiveId" clId="{5F7A2B97-7C9D-4615-B459-C2C02BF41B54}" dt="2022-04-21T21:14:29.870" v="1267"/>
          <ac:spMkLst>
            <pc:docMk/>
            <pc:sldMk cId="1000335947" sldId="258"/>
            <ac:spMk id="12" creationId="{73772B81-181F-48B7-8826-4D9686D15DF5}"/>
          </ac:spMkLst>
        </pc:spChg>
        <pc:spChg chg="add del">
          <ac:chgData name="Pedro Henrique Leite" userId="077f379e9e25c01b" providerId="LiveId" clId="{5F7A2B97-7C9D-4615-B459-C2C02BF41B54}" dt="2022-04-21T21:14:29.870" v="1267"/>
          <ac:spMkLst>
            <pc:docMk/>
            <pc:sldMk cId="1000335947" sldId="258"/>
            <ac:spMk id="14" creationId="{B2205F6E-03C6-4E92-877C-E2482F6599AA}"/>
          </ac:spMkLst>
        </pc:spChg>
        <pc:spChg chg="add del">
          <ac:chgData name="Pedro Henrique Leite" userId="077f379e9e25c01b" providerId="LiveId" clId="{5F7A2B97-7C9D-4615-B459-C2C02BF41B54}" dt="2022-04-21T21:15:57.423" v="1273" actId="26606"/>
          <ac:spMkLst>
            <pc:docMk/>
            <pc:sldMk cId="1000335947" sldId="258"/>
            <ac:spMk id="20" creationId="{03E8462A-FEBA-4848-81CC-3F8DA3E477BE}"/>
          </ac:spMkLst>
        </pc:spChg>
        <pc:spChg chg="add del">
          <ac:chgData name="Pedro Henrique Leite" userId="077f379e9e25c01b" providerId="LiveId" clId="{5F7A2B97-7C9D-4615-B459-C2C02BF41B54}" dt="2022-04-21T21:15:57.423" v="1273" actId="26606"/>
          <ac:spMkLst>
            <pc:docMk/>
            <pc:sldMk cId="1000335947" sldId="258"/>
            <ac:spMk id="33" creationId="{7941F9B1-B01B-4A84-89D9-B169AEB4E456}"/>
          </ac:spMkLst>
        </pc:spChg>
        <pc:spChg chg="add del mod">
          <ac:chgData name="Pedro Henrique Leite" userId="077f379e9e25c01b" providerId="LiveId" clId="{5F7A2B97-7C9D-4615-B459-C2C02BF41B54}" dt="2022-04-21T21:16:34.624" v="1277" actId="478"/>
          <ac:spMkLst>
            <pc:docMk/>
            <pc:sldMk cId="1000335947" sldId="258"/>
            <ac:spMk id="37" creationId="{F5545BD3-2073-4DDD-97FE-D6CCA91FAA73}"/>
          </ac:spMkLst>
        </pc:spChg>
        <pc:grpChg chg="add del mod">
          <ac:chgData name="Pedro Henrique Leite" userId="077f379e9e25c01b" providerId="LiveId" clId="{5F7A2B97-7C9D-4615-B459-C2C02BF41B54}" dt="2022-04-06T14:58:12.391" v="584" actId="478"/>
          <ac:grpSpMkLst>
            <pc:docMk/>
            <pc:sldMk cId="1000335947" sldId="258"/>
            <ac:grpSpMk id="7" creationId="{6488FF3D-F944-4BBA-8CCD-948285B9B7E5}"/>
          </ac:grpSpMkLst>
        </pc:grpChg>
        <pc:grpChg chg="add del">
          <ac:chgData name="Pedro Henrique Leite" userId="077f379e9e25c01b" providerId="LiveId" clId="{5F7A2B97-7C9D-4615-B459-C2C02BF41B54}" dt="2022-04-21T21:15:57.423" v="1273" actId="26606"/>
          <ac:grpSpMkLst>
            <pc:docMk/>
            <pc:sldMk cId="1000335947" sldId="258"/>
            <ac:grpSpMk id="19" creationId="{609316A9-990D-4EC3-A671-70EE5C1493A4}"/>
          </ac:grpSpMkLst>
        </pc:grpChg>
        <pc:grpChg chg="add del">
          <ac:chgData name="Pedro Henrique Leite" userId="077f379e9e25c01b" providerId="LiveId" clId="{5F7A2B97-7C9D-4615-B459-C2C02BF41B54}" dt="2022-04-21T21:15:57.423" v="1273" actId="26606"/>
          <ac:grpSpMkLst>
            <pc:docMk/>
            <pc:sldMk cId="1000335947" sldId="258"/>
            <ac:grpSpMk id="22" creationId="{2109F83F-40FE-4DB3-84CC-09FB3340D06D}"/>
          </ac:grpSpMkLst>
        </pc:grpChg>
        <pc:graphicFrameChg chg="add del mod">
          <ac:chgData name="Pedro Henrique Leite" userId="077f379e9e25c01b" providerId="LiveId" clId="{5F7A2B97-7C9D-4615-B459-C2C02BF41B54}" dt="2022-04-06T15:03:23.701" v="599" actId="478"/>
          <ac:graphicFrameMkLst>
            <pc:docMk/>
            <pc:sldMk cId="1000335947" sldId="258"/>
            <ac:graphicFrameMk id="5" creationId="{26F7F495-F5C9-42D4-B783-327E502410E3}"/>
          </ac:graphicFrameMkLst>
        </pc:graphicFrameChg>
        <pc:graphicFrameChg chg="del">
          <ac:chgData name="Pedro Henrique Leite" userId="077f379e9e25c01b" providerId="LiveId" clId="{5F7A2B97-7C9D-4615-B459-C2C02BF41B54}" dt="2022-04-06T13:55:54.065" v="515" actId="478"/>
          <ac:graphicFrameMkLst>
            <pc:docMk/>
            <pc:sldMk cId="1000335947" sldId="258"/>
            <ac:graphicFrameMk id="6" creationId="{93560902-9E3E-70C1-6351-EF351D13B073}"/>
          </ac:graphicFrameMkLst>
        </pc:graphicFrameChg>
        <pc:picChg chg="add mod">
          <ac:chgData name="Pedro Henrique Leite" userId="077f379e9e25c01b" providerId="LiveId" clId="{5F7A2B97-7C9D-4615-B459-C2C02BF41B54}" dt="2022-04-21T21:15:57.423" v="1273" actId="26606"/>
          <ac:picMkLst>
            <pc:docMk/>
            <pc:sldMk cId="1000335947" sldId="258"/>
            <ac:picMk id="3" creationId="{7420C598-C007-40E6-ADCE-D57587544B7E}"/>
          </ac:picMkLst>
        </pc:picChg>
        <pc:picChg chg="add del">
          <ac:chgData name="Pedro Henrique Leite" userId="077f379e9e25c01b" providerId="LiveId" clId="{5F7A2B97-7C9D-4615-B459-C2C02BF41B54}" dt="2022-03-14T12:51:24.906" v="15" actId="22"/>
          <ac:picMkLst>
            <pc:docMk/>
            <pc:sldMk cId="1000335947" sldId="258"/>
            <ac:picMk id="4" creationId="{1E15CC33-E63C-4069-B6C8-B5B6CFB78649}"/>
          </ac:picMkLst>
        </pc:picChg>
        <pc:picChg chg="add del mod">
          <ac:chgData name="Pedro Henrique Leite" userId="077f379e9e25c01b" providerId="LiveId" clId="{5F7A2B97-7C9D-4615-B459-C2C02BF41B54}" dt="2022-04-06T15:03:17.085" v="597" actId="478"/>
          <ac:picMkLst>
            <pc:docMk/>
            <pc:sldMk cId="1000335947" sldId="258"/>
            <ac:picMk id="6" creationId="{6587A553-8A70-4E4B-96AF-AC726A93005F}"/>
          </ac:picMkLst>
        </pc:picChg>
      </pc:sldChg>
      <pc:sldChg chg="modSp del mod">
        <pc:chgData name="Pedro Henrique Leite" userId="077f379e9e25c01b" providerId="LiveId" clId="{5F7A2B97-7C9D-4615-B459-C2C02BF41B54}" dt="2022-04-06T13:53:38.532" v="498" actId="47"/>
        <pc:sldMkLst>
          <pc:docMk/>
          <pc:sldMk cId="285386146" sldId="259"/>
        </pc:sldMkLst>
        <pc:picChg chg="mod">
          <ac:chgData name="Pedro Henrique Leite" userId="077f379e9e25c01b" providerId="LiveId" clId="{5F7A2B97-7C9D-4615-B459-C2C02BF41B54}" dt="2022-03-14T13:18:44.834" v="276" actId="14100"/>
          <ac:picMkLst>
            <pc:docMk/>
            <pc:sldMk cId="285386146" sldId="259"/>
            <ac:picMk id="25" creationId="{36AD37B5-D2F2-44A8-A049-CD0AD5ED72D6}"/>
          </ac:picMkLst>
        </pc:picChg>
      </pc:sldChg>
      <pc:sldChg chg="del">
        <pc:chgData name="Pedro Henrique Leite" userId="077f379e9e25c01b" providerId="LiveId" clId="{5F7A2B97-7C9D-4615-B459-C2C02BF41B54}" dt="2022-04-06T13:52:39.654" v="482" actId="47"/>
        <pc:sldMkLst>
          <pc:docMk/>
          <pc:sldMk cId="229794871" sldId="260"/>
        </pc:sldMkLst>
      </pc:sldChg>
      <pc:sldChg chg="modSp mod ord">
        <pc:chgData name="Pedro Henrique Leite" userId="077f379e9e25c01b" providerId="LiveId" clId="{5F7A2B97-7C9D-4615-B459-C2C02BF41B54}" dt="2022-04-22T04:57:32.950" v="1379"/>
        <pc:sldMkLst>
          <pc:docMk/>
          <pc:sldMk cId="3889943702" sldId="263"/>
        </pc:sldMkLst>
        <pc:spChg chg="mod">
          <ac:chgData name="Pedro Henrique Leite" userId="077f379e9e25c01b" providerId="LiveId" clId="{5F7A2B97-7C9D-4615-B459-C2C02BF41B54}" dt="2022-04-09T19:20:44.692" v="1232" actId="21"/>
          <ac:spMkLst>
            <pc:docMk/>
            <pc:sldMk cId="3889943702" sldId="263"/>
            <ac:spMk id="6" creationId="{368F5456-403B-4FF8-9BE5-0A7131EB7833}"/>
          </ac:spMkLst>
        </pc:spChg>
      </pc:sldChg>
      <pc:sldChg chg="del">
        <pc:chgData name="Pedro Henrique Leite" userId="077f379e9e25c01b" providerId="LiveId" clId="{5F7A2B97-7C9D-4615-B459-C2C02BF41B54}" dt="2022-04-06T13:52:32.573" v="477" actId="47"/>
        <pc:sldMkLst>
          <pc:docMk/>
          <pc:sldMk cId="1806748352" sldId="264"/>
        </pc:sldMkLst>
      </pc:sldChg>
      <pc:sldChg chg="del">
        <pc:chgData name="Pedro Henrique Leite" userId="077f379e9e25c01b" providerId="LiveId" clId="{5F7A2B97-7C9D-4615-B459-C2C02BF41B54}" dt="2022-04-06T13:52:34.753" v="478" actId="47"/>
        <pc:sldMkLst>
          <pc:docMk/>
          <pc:sldMk cId="1009308881" sldId="265"/>
        </pc:sldMkLst>
      </pc:sldChg>
      <pc:sldChg chg="del">
        <pc:chgData name="Pedro Henrique Leite" userId="077f379e9e25c01b" providerId="LiveId" clId="{5F7A2B97-7C9D-4615-B459-C2C02BF41B54}" dt="2022-04-06T13:52:31.560" v="476" actId="47"/>
        <pc:sldMkLst>
          <pc:docMk/>
          <pc:sldMk cId="2971042511" sldId="266"/>
        </pc:sldMkLst>
      </pc:sldChg>
      <pc:sldChg chg="del">
        <pc:chgData name="Pedro Henrique Leite" userId="077f379e9e25c01b" providerId="LiveId" clId="{5F7A2B97-7C9D-4615-B459-C2C02BF41B54}" dt="2022-04-06T13:52:30.137" v="474" actId="47"/>
        <pc:sldMkLst>
          <pc:docMk/>
          <pc:sldMk cId="1042072514" sldId="267"/>
        </pc:sldMkLst>
      </pc:sldChg>
      <pc:sldChg chg="del">
        <pc:chgData name="Pedro Henrique Leite" userId="077f379e9e25c01b" providerId="LiveId" clId="{5F7A2B97-7C9D-4615-B459-C2C02BF41B54}" dt="2022-04-06T13:52:29.159" v="473" actId="47"/>
        <pc:sldMkLst>
          <pc:docMk/>
          <pc:sldMk cId="2526951160" sldId="268"/>
        </pc:sldMkLst>
      </pc:sldChg>
      <pc:sldChg chg="del">
        <pc:chgData name="Pedro Henrique Leite" userId="077f379e9e25c01b" providerId="LiveId" clId="{5F7A2B97-7C9D-4615-B459-C2C02BF41B54}" dt="2022-04-06T13:52:30.544" v="475" actId="47"/>
        <pc:sldMkLst>
          <pc:docMk/>
          <pc:sldMk cId="444051119" sldId="269"/>
        </pc:sldMkLst>
      </pc:sldChg>
      <pc:sldChg chg="del">
        <pc:chgData name="Pedro Henrique Leite" userId="077f379e9e25c01b" providerId="LiveId" clId="{5F7A2B97-7C9D-4615-B459-C2C02BF41B54}" dt="2022-04-06T13:52:36.120" v="479" actId="47"/>
        <pc:sldMkLst>
          <pc:docMk/>
          <pc:sldMk cId="1033007635" sldId="270"/>
        </pc:sldMkLst>
      </pc:sldChg>
      <pc:sldChg chg="del">
        <pc:chgData name="Pedro Henrique Leite" userId="077f379e9e25c01b" providerId="LiveId" clId="{5F7A2B97-7C9D-4615-B459-C2C02BF41B54}" dt="2022-04-06T13:52:43.450" v="484" actId="47"/>
        <pc:sldMkLst>
          <pc:docMk/>
          <pc:sldMk cId="4149835839" sldId="271"/>
        </pc:sldMkLst>
      </pc:sldChg>
      <pc:sldChg chg="del">
        <pc:chgData name="Pedro Henrique Leite" userId="077f379e9e25c01b" providerId="LiveId" clId="{5F7A2B97-7C9D-4615-B459-C2C02BF41B54}" dt="2022-04-06T13:52:44.459" v="485" actId="47"/>
        <pc:sldMkLst>
          <pc:docMk/>
          <pc:sldMk cId="2956624714" sldId="272"/>
        </pc:sldMkLst>
      </pc:sldChg>
      <pc:sldChg chg="del">
        <pc:chgData name="Pedro Henrique Leite" userId="077f379e9e25c01b" providerId="LiveId" clId="{5F7A2B97-7C9D-4615-B459-C2C02BF41B54}" dt="2022-04-06T13:52:46.061" v="486" actId="47"/>
        <pc:sldMkLst>
          <pc:docMk/>
          <pc:sldMk cId="1856433162" sldId="273"/>
        </pc:sldMkLst>
      </pc:sldChg>
      <pc:sldChg chg="addSp delSp del mod">
        <pc:chgData name="Pedro Henrique Leite" userId="077f379e9e25c01b" providerId="LiveId" clId="{5F7A2B97-7C9D-4615-B459-C2C02BF41B54}" dt="2022-04-06T13:56:32.757" v="527" actId="47"/>
        <pc:sldMkLst>
          <pc:docMk/>
          <pc:sldMk cId="2917174326" sldId="275"/>
        </pc:sldMkLst>
        <pc:picChg chg="add del">
          <ac:chgData name="Pedro Henrique Leite" userId="077f379e9e25c01b" providerId="LiveId" clId="{5F7A2B97-7C9D-4615-B459-C2C02BF41B54}" dt="2022-03-14T12:28:03.139" v="2" actId="478"/>
          <ac:picMkLst>
            <pc:docMk/>
            <pc:sldMk cId="2917174326" sldId="275"/>
            <ac:picMk id="3" creationId="{A77896A0-7F7B-4E42-8A35-E46B1704E480}"/>
          </ac:picMkLst>
        </pc:picChg>
        <pc:picChg chg="add">
          <ac:chgData name="Pedro Henrique Leite" userId="077f379e9e25c01b" providerId="LiveId" clId="{5F7A2B97-7C9D-4615-B459-C2C02BF41B54}" dt="2022-03-14T12:28:06.014" v="3" actId="22"/>
          <ac:picMkLst>
            <pc:docMk/>
            <pc:sldMk cId="2917174326" sldId="275"/>
            <ac:picMk id="5" creationId="{5E4C345A-F170-4FDD-96D7-694E8E1B891C}"/>
          </ac:picMkLst>
        </pc:picChg>
        <pc:picChg chg="del">
          <ac:chgData name="Pedro Henrique Leite" userId="077f379e9e25c01b" providerId="LiveId" clId="{5F7A2B97-7C9D-4615-B459-C2C02BF41B54}" dt="2022-03-14T12:25:11.565" v="0" actId="478"/>
          <ac:picMkLst>
            <pc:docMk/>
            <pc:sldMk cId="2917174326" sldId="275"/>
            <ac:picMk id="17" creationId="{BF83C6D9-6A35-4BD4-856C-AAC2BA77D598}"/>
          </ac:picMkLst>
        </pc:picChg>
      </pc:sldChg>
      <pc:sldChg chg="addSp delSp modSp del mod">
        <pc:chgData name="Pedro Henrique Leite" userId="077f379e9e25c01b" providerId="LiveId" clId="{5F7A2B97-7C9D-4615-B459-C2C02BF41B54}" dt="2022-04-06T13:56:58.420" v="541" actId="47"/>
        <pc:sldMkLst>
          <pc:docMk/>
          <pc:sldMk cId="4202519064" sldId="276"/>
        </pc:sldMkLst>
        <pc:spChg chg="del">
          <ac:chgData name="Pedro Henrique Leite" userId="077f379e9e25c01b" providerId="LiveId" clId="{5F7A2B97-7C9D-4615-B459-C2C02BF41B54}" dt="2022-04-06T13:56:37.455" v="530" actId="478"/>
          <ac:spMkLst>
            <pc:docMk/>
            <pc:sldMk cId="4202519064" sldId="276"/>
            <ac:spMk id="3" creationId="{C9B6EEA7-7AC4-4E54-9071-C15F7F288023}"/>
          </ac:spMkLst>
        </pc:spChg>
        <pc:spChg chg="add del mod">
          <ac:chgData name="Pedro Henrique Leite" userId="077f379e9e25c01b" providerId="LiveId" clId="{5F7A2B97-7C9D-4615-B459-C2C02BF41B54}" dt="2022-04-06T13:56:40.094" v="532" actId="478"/>
          <ac:spMkLst>
            <pc:docMk/>
            <pc:sldMk cId="4202519064" sldId="276"/>
            <ac:spMk id="4" creationId="{CF62F763-B4AD-45EE-A83B-66E494136E82}"/>
          </ac:spMkLst>
        </pc:spChg>
        <pc:spChg chg="add del mod">
          <ac:chgData name="Pedro Henrique Leite" userId="077f379e9e25c01b" providerId="LiveId" clId="{5F7A2B97-7C9D-4615-B459-C2C02BF41B54}" dt="2022-04-06T13:56:40.950" v="533" actId="478"/>
          <ac:spMkLst>
            <pc:docMk/>
            <pc:sldMk cId="4202519064" sldId="276"/>
            <ac:spMk id="6" creationId="{DDA8D83A-40FA-485E-9E51-787921ED9F6E}"/>
          </ac:spMkLst>
        </pc:spChg>
        <pc:spChg chg="del">
          <ac:chgData name="Pedro Henrique Leite" userId="077f379e9e25c01b" providerId="LiveId" clId="{5F7A2B97-7C9D-4615-B459-C2C02BF41B54}" dt="2022-04-06T13:56:39.295" v="531" actId="478"/>
          <ac:spMkLst>
            <pc:docMk/>
            <pc:sldMk cId="4202519064" sldId="276"/>
            <ac:spMk id="12" creationId="{DA723A32-93E9-4EDB-9663-1DE7B6B370DF}"/>
          </ac:spMkLst>
        </pc:spChg>
      </pc:sldChg>
      <pc:sldChg chg="addSp delSp modSp del mod">
        <pc:chgData name="Pedro Henrique Leite" userId="077f379e9e25c01b" providerId="LiveId" clId="{5F7A2B97-7C9D-4615-B459-C2C02BF41B54}" dt="2022-04-06T13:56:33.557" v="528" actId="47"/>
        <pc:sldMkLst>
          <pc:docMk/>
          <pc:sldMk cId="2927774615" sldId="277"/>
        </pc:sldMkLst>
        <pc:picChg chg="add mod">
          <ac:chgData name="Pedro Henrique Leite" userId="077f379e9e25c01b" providerId="LiveId" clId="{5F7A2B97-7C9D-4615-B459-C2C02BF41B54}" dt="2022-03-14T12:29:06.671" v="9" actId="14100"/>
          <ac:picMkLst>
            <pc:docMk/>
            <pc:sldMk cId="2927774615" sldId="277"/>
            <ac:picMk id="3" creationId="{1ABC88FF-C573-41EA-9C63-0FFA3C83CBE3}"/>
          </ac:picMkLst>
        </pc:picChg>
        <pc:picChg chg="del">
          <ac:chgData name="Pedro Henrique Leite" userId="077f379e9e25c01b" providerId="LiveId" clId="{5F7A2B97-7C9D-4615-B459-C2C02BF41B54}" dt="2022-03-14T12:28:52.834" v="4" actId="478"/>
          <ac:picMkLst>
            <pc:docMk/>
            <pc:sldMk cId="2927774615" sldId="277"/>
            <ac:picMk id="16" creationId="{F51CC291-9821-4F24-8862-154DA5C8E235}"/>
          </ac:picMkLst>
        </pc:picChg>
      </pc:sldChg>
      <pc:sldChg chg="addSp delSp modSp del mod">
        <pc:chgData name="Pedro Henrique Leite" userId="077f379e9e25c01b" providerId="LiveId" clId="{5F7A2B97-7C9D-4615-B459-C2C02BF41B54}" dt="2022-04-06T13:56:34.691" v="529" actId="47"/>
        <pc:sldMkLst>
          <pc:docMk/>
          <pc:sldMk cId="3941264988" sldId="278"/>
        </pc:sldMkLst>
        <pc:picChg chg="add mod">
          <ac:chgData name="Pedro Henrique Leite" userId="077f379e9e25c01b" providerId="LiveId" clId="{5F7A2B97-7C9D-4615-B459-C2C02BF41B54}" dt="2022-03-14T12:29:49.341" v="13" actId="14100"/>
          <ac:picMkLst>
            <pc:docMk/>
            <pc:sldMk cId="3941264988" sldId="278"/>
            <ac:picMk id="3" creationId="{5ABCFE46-8ACF-4793-85CE-9F3A1F3E921A}"/>
          </ac:picMkLst>
        </pc:picChg>
        <pc:picChg chg="del">
          <ac:chgData name="Pedro Henrique Leite" userId="077f379e9e25c01b" providerId="LiveId" clId="{5F7A2B97-7C9D-4615-B459-C2C02BF41B54}" dt="2022-03-14T12:29:41.434" v="10" actId="478"/>
          <ac:picMkLst>
            <pc:docMk/>
            <pc:sldMk cId="3941264988" sldId="278"/>
            <ac:picMk id="16" creationId="{954F4A53-6AC5-4D1B-AC36-4643E8799228}"/>
          </ac:picMkLst>
        </pc:picChg>
      </pc:sldChg>
      <pc:sldChg chg="addSp delSp modSp add del mod ord">
        <pc:chgData name="Pedro Henrique Leite" userId="077f379e9e25c01b" providerId="LiveId" clId="{5F7A2B97-7C9D-4615-B459-C2C02BF41B54}" dt="2022-04-25T17:34:46.382" v="1607" actId="47"/>
        <pc:sldMkLst>
          <pc:docMk/>
          <pc:sldMk cId="1019235916" sldId="279"/>
        </pc:sldMkLst>
        <pc:spChg chg="del">
          <ac:chgData name="Pedro Henrique Leite" userId="077f379e9e25c01b" providerId="LiveId" clId="{5F7A2B97-7C9D-4615-B459-C2C02BF41B54}" dt="2022-04-06T13:57:19.625" v="544" actId="478"/>
          <ac:spMkLst>
            <pc:docMk/>
            <pc:sldMk cId="1019235916" sldId="279"/>
            <ac:spMk id="2" creationId="{71077378-1A1B-4A30-BC02-AB6E27373CDA}"/>
          </ac:spMkLst>
        </pc:spChg>
        <pc:spChg chg="add del mod">
          <ac:chgData name="Pedro Henrique Leite" userId="077f379e9e25c01b" providerId="LiveId" clId="{5F7A2B97-7C9D-4615-B459-C2C02BF41B54}" dt="2022-04-06T13:57:20.414" v="545" actId="478"/>
          <ac:spMkLst>
            <pc:docMk/>
            <pc:sldMk cId="1019235916" sldId="279"/>
            <ac:spMk id="4" creationId="{B974D3B1-CEA0-49A6-A8A8-04C4804624E1}"/>
          </ac:spMkLst>
        </pc:spChg>
        <pc:spChg chg="del">
          <ac:chgData name="Pedro Henrique Leite" userId="077f379e9e25c01b" providerId="LiveId" clId="{5F7A2B97-7C9D-4615-B459-C2C02BF41B54}" dt="2022-04-06T13:57:17.945" v="543" actId="478"/>
          <ac:spMkLst>
            <pc:docMk/>
            <pc:sldMk cId="1019235916" sldId="279"/>
            <ac:spMk id="6" creationId="{845A4EF1-60D8-4CD6-A39C-6035127005CC}"/>
          </ac:spMkLst>
        </pc:spChg>
        <pc:spChg chg="add del">
          <ac:chgData name="Pedro Henrique Leite" userId="077f379e9e25c01b" providerId="LiveId" clId="{5F7A2B97-7C9D-4615-B459-C2C02BF41B54}" dt="2022-04-21T20:41:16.899" v="1238" actId="26606"/>
          <ac:spMkLst>
            <pc:docMk/>
            <pc:sldMk cId="1019235916" sldId="279"/>
            <ac:spMk id="23" creationId="{8DF4D7F6-81B5-452A-9CE6-76D81F91D41B}"/>
          </ac:spMkLst>
        </pc:spChg>
        <pc:spChg chg="add del">
          <ac:chgData name="Pedro Henrique Leite" userId="077f379e9e25c01b" providerId="LiveId" clId="{5F7A2B97-7C9D-4615-B459-C2C02BF41B54}" dt="2022-04-21T20:41:16.899" v="1238" actId="26606"/>
          <ac:spMkLst>
            <pc:docMk/>
            <pc:sldMk cId="1019235916" sldId="279"/>
            <ac:spMk id="25" creationId="{4600514D-20FB-4559-97DC-D1DC39E6C3DE}"/>
          </ac:spMkLst>
        </pc:spChg>
        <pc:spChg chg="add del">
          <ac:chgData name="Pedro Henrique Leite" userId="077f379e9e25c01b" providerId="LiveId" clId="{5F7A2B97-7C9D-4615-B459-C2C02BF41B54}" dt="2022-04-21T20:41:16.899" v="1238" actId="26606"/>
          <ac:spMkLst>
            <pc:docMk/>
            <pc:sldMk cId="1019235916" sldId="279"/>
            <ac:spMk id="27" creationId="{266F638A-E405-4AC0-B984-72E5813B0DD1}"/>
          </ac:spMkLst>
        </pc:spChg>
        <pc:spChg chg="add del">
          <ac:chgData name="Pedro Henrique Leite" userId="077f379e9e25c01b" providerId="LiveId" clId="{5F7A2B97-7C9D-4615-B459-C2C02BF41B54}" dt="2022-04-21T20:41:16.899" v="1238" actId="26606"/>
          <ac:spMkLst>
            <pc:docMk/>
            <pc:sldMk cId="1019235916" sldId="279"/>
            <ac:spMk id="44" creationId="{27B538D5-95DB-47ED-9CB4-34AE5BF78E6B}"/>
          </ac:spMkLst>
        </pc:spChg>
        <pc:spChg chg="add del">
          <ac:chgData name="Pedro Henrique Leite" userId="077f379e9e25c01b" providerId="LiveId" clId="{5F7A2B97-7C9D-4615-B459-C2C02BF41B54}" dt="2022-04-21T20:41:16.898" v="1237" actId="26606"/>
          <ac:spMkLst>
            <pc:docMk/>
            <pc:sldMk cId="1019235916" sldId="279"/>
            <ac:spMk id="61" creationId="{21029ED5-F105-4DD2-99C8-1E4422817978}"/>
          </ac:spMkLst>
        </pc:spChg>
        <pc:spChg chg="add del">
          <ac:chgData name="Pedro Henrique Leite" userId="077f379e9e25c01b" providerId="LiveId" clId="{5F7A2B97-7C9D-4615-B459-C2C02BF41B54}" dt="2022-04-21T20:41:16.898" v="1237" actId="26606"/>
          <ac:spMkLst>
            <pc:docMk/>
            <pc:sldMk cId="1019235916" sldId="279"/>
            <ac:spMk id="74" creationId="{5C9652B3-A450-4ED6-8FBF-F536BA60B4D8}"/>
          </ac:spMkLst>
        </pc:spChg>
        <pc:grpChg chg="add del">
          <ac:chgData name="Pedro Henrique Leite" userId="077f379e9e25c01b" providerId="LiveId" clId="{5F7A2B97-7C9D-4615-B459-C2C02BF41B54}" dt="2022-04-21T20:41:16.899" v="1238" actId="26606"/>
          <ac:grpSpMkLst>
            <pc:docMk/>
            <pc:sldMk cId="1019235916" sldId="279"/>
            <ac:grpSpMk id="11" creationId="{09EA7EA7-74F5-4EE2-8E3D-1A10308259D7}"/>
          </ac:grpSpMkLst>
        </pc:grpChg>
        <pc:grpChg chg="add del">
          <ac:chgData name="Pedro Henrique Leite" userId="077f379e9e25c01b" providerId="LiveId" clId="{5F7A2B97-7C9D-4615-B459-C2C02BF41B54}" dt="2022-04-21T20:41:16.898" v="1237" actId="26606"/>
          <ac:grpSpMkLst>
            <pc:docMk/>
            <pc:sldMk cId="1019235916" sldId="279"/>
            <ac:grpSpMk id="49" creationId="{DDE8DE2B-61C1-46D5-BEB8-521321C182C4}"/>
          </ac:grpSpMkLst>
        </pc:grpChg>
        <pc:grpChg chg="add del">
          <ac:chgData name="Pedro Henrique Leite" userId="077f379e9e25c01b" providerId="LiveId" clId="{5F7A2B97-7C9D-4615-B459-C2C02BF41B54}" dt="2022-04-21T20:41:16.898" v="1237" actId="26606"/>
          <ac:grpSpMkLst>
            <pc:docMk/>
            <pc:sldMk cId="1019235916" sldId="279"/>
            <ac:grpSpMk id="63" creationId="{2D621E68-BF28-4A1C-B1A2-4E55E139E79A}"/>
          </ac:grpSpMkLst>
        </pc:grpChg>
        <pc:grpChg chg="add">
          <ac:chgData name="Pedro Henrique Leite" userId="077f379e9e25c01b" providerId="LiveId" clId="{5F7A2B97-7C9D-4615-B459-C2C02BF41B54}" dt="2022-04-21T20:41:16.899" v="1238" actId="26606"/>
          <ac:grpSpMkLst>
            <pc:docMk/>
            <pc:sldMk cId="1019235916" sldId="279"/>
            <ac:grpSpMk id="76" creationId="{609316A9-990D-4EC3-A671-70EE5C1493A4}"/>
          </ac:grpSpMkLst>
        </pc:grpChg>
        <pc:picChg chg="add mod">
          <ac:chgData name="Pedro Henrique Leite" userId="077f379e9e25c01b" providerId="LiveId" clId="{5F7A2B97-7C9D-4615-B459-C2C02BF41B54}" dt="2022-04-21T20:41:16.899" v="1238" actId="26606"/>
          <ac:picMkLst>
            <pc:docMk/>
            <pc:sldMk cId="1019235916" sldId="279"/>
            <ac:picMk id="3" creationId="{AC10B4B6-716F-4AB7-8035-AD09C7D4D725}"/>
          </ac:picMkLst>
        </pc:picChg>
        <pc:cxnChg chg="add del">
          <ac:chgData name="Pedro Henrique Leite" userId="077f379e9e25c01b" providerId="LiveId" clId="{5F7A2B97-7C9D-4615-B459-C2C02BF41B54}" dt="2022-04-21T20:41:16.899" v="1238" actId="26606"/>
          <ac:cxnSpMkLst>
            <pc:docMk/>
            <pc:sldMk cId="1019235916" sldId="279"/>
            <ac:cxnSpMk id="29" creationId="{7D1CBE93-B17D-4509-843C-82287C38032A}"/>
          </ac:cxnSpMkLst>
        </pc:cxnChg>
        <pc:cxnChg chg="add del">
          <ac:chgData name="Pedro Henrique Leite" userId="077f379e9e25c01b" providerId="LiveId" clId="{5F7A2B97-7C9D-4615-B459-C2C02BF41B54}" dt="2022-04-21T20:41:16.899" v="1238" actId="26606"/>
          <ac:cxnSpMkLst>
            <pc:docMk/>
            <pc:sldMk cId="1019235916" sldId="279"/>
            <ac:cxnSpMk id="43" creationId="{AE6277B4-6A43-48AB-89B2-3442221619CC}"/>
          </ac:cxnSpMkLst>
        </pc:cxnChg>
      </pc:sldChg>
      <pc:sldChg chg="del">
        <pc:chgData name="Pedro Henrique Leite" userId="077f379e9e25c01b" providerId="LiveId" clId="{5F7A2B97-7C9D-4615-B459-C2C02BF41B54}" dt="2022-04-06T13:52:40.844" v="483" actId="47"/>
        <pc:sldMkLst>
          <pc:docMk/>
          <pc:sldMk cId="3915142215" sldId="280"/>
        </pc:sldMkLst>
      </pc:sldChg>
      <pc:sldChg chg="del">
        <pc:chgData name="Pedro Henrique Leite" userId="077f379e9e25c01b" providerId="LiveId" clId="{5F7A2B97-7C9D-4615-B459-C2C02BF41B54}" dt="2022-04-06T13:52:38.693" v="481" actId="47"/>
        <pc:sldMkLst>
          <pc:docMk/>
          <pc:sldMk cId="3979044630" sldId="281"/>
        </pc:sldMkLst>
      </pc:sldChg>
      <pc:sldChg chg="del">
        <pc:chgData name="Pedro Henrique Leite" userId="077f379e9e25c01b" providerId="LiveId" clId="{5F7A2B97-7C9D-4615-B459-C2C02BF41B54}" dt="2022-04-06T13:52:37.476" v="480" actId="47"/>
        <pc:sldMkLst>
          <pc:docMk/>
          <pc:sldMk cId="998548244" sldId="282"/>
        </pc:sldMkLst>
      </pc:sldChg>
      <pc:sldChg chg="addSp delSp modSp del mod">
        <pc:chgData name="Pedro Henrique Leite" userId="077f379e9e25c01b" providerId="LiveId" clId="{5F7A2B97-7C9D-4615-B459-C2C02BF41B54}" dt="2022-04-06T13:56:30.508" v="526" actId="47"/>
        <pc:sldMkLst>
          <pc:docMk/>
          <pc:sldMk cId="378772783" sldId="283"/>
        </pc:sldMkLst>
        <pc:spChg chg="add del mod">
          <ac:chgData name="Pedro Henrique Leite" userId="077f379e9e25c01b" providerId="LiveId" clId="{5F7A2B97-7C9D-4615-B459-C2C02BF41B54}" dt="2022-04-06T13:53:28.031" v="493" actId="478"/>
          <ac:spMkLst>
            <pc:docMk/>
            <pc:sldMk cId="378772783" sldId="283"/>
            <ac:spMk id="3" creationId="{54F9908F-A25B-456C-9361-213349FBEFA6}"/>
          </ac:spMkLst>
        </pc:spChg>
        <pc:spChg chg="del">
          <ac:chgData name="Pedro Henrique Leite" userId="077f379e9e25c01b" providerId="LiveId" clId="{5F7A2B97-7C9D-4615-B459-C2C02BF41B54}" dt="2022-04-06T13:53:29.204" v="494" actId="478"/>
          <ac:spMkLst>
            <pc:docMk/>
            <pc:sldMk cId="378772783" sldId="283"/>
            <ac:spMk id="5" creationId="{29C4743E-9C13-4AB2-9E6B-EE42CD88D339}"/>
          </ac:spMkLst>
        </pc:spChg>
        <pc:spChg chg="del">
          <ac:chgData name="Pedro Henrique Leite" userId="077f379e9e25c01b" providerId="LiveId" clId="{5F7A2B97-7C9D-4615-B459-C2C02BF41B54}" dt="2022-04-06T13:53:31.357" v="495" actId="478"/>
          <ac:spMkLst>
            <pc:docMk/>
            <pc:sldMk cId="378772783" sldId="283"/>
            <ac:spMk id="7" creationId="{787614CA-5B95-4F41-AE25-D0433084EBEB}"/>
          </ac:spMkLst>
        </pc:spChg>
        <pc:spChg chg="del mod">
          <ac:chgData name="Pedro Henrique Leite" userId="077f379e9e25c01b" providerId="LiveId" clId="{5F7A2B97-7C9D-4615-B459-C2C02BF41B54}" dt="2022-04-06T13:53:34.873" v="497" actId="478"/>
          <ac:spMkLst>
            <pc:docMk/>
            <pc:sldMk cId="378772783" sldId="283"/>
            <ac:spMk id="9" creationId="{ABC42797-8AF2-48C3-811B-AB6CEA51CEBD}"/>
          </ac:spMkLst>
        </pc:spChg>
        <pc:picChg chg="del">
          <ac:chgData name="Pedro Henrique Leite" userId="077f379e9e25c01b" providerId="LiveId" clId="{5F7A2B97-7C9D-4615-B459-C2C02BF41B54}" dt="2022-04-06T13:53:26.491" v="492" actId="478"/>
          <ac:picMkLst>
            <pc:docMk/>
            <pc:sldMk cId="378772783" sldId="283"/>
            <ac:picMk id="4" creationId="{6A412345-6A8F-4A75-9E87-C9A2256BA2CE}"/>
          </ac:picMkLst>
        </pc:picChg>
      </pc:sldChg>
      <pc:sldChg chg="addSp delSp modSp del mod">
        <pc:chgData name="Pedro Henrique Leite" userId="077f379e9e25c01b" providerId="LiveId" clId="{5F7A2B97-7C9D-4615-B459-C2C02BF41B54}" dt="2022-04-09T18:48:48.665" v="931" actId="47"/>
        <pc:sldMkLst>
          <pc:docMk/>
          <pc:sldMk cId="4268998395" sldId="284"/>
        </pc:sldMkLst>
        <pc:spChg chg="del">
          <ac:chgData name="Pedro Henrique Leite" userId="077f379e9e25c01b" providerId="LiveId" clId="{5F7A2B97-7C9D-4615-B459-C2C02BF41B54}" dt="2022-04-06T13:56:03.270" v="519" actId="478"/>
          <ac:spMkLst>
            <pc:docMk/>
            <pc:sldMk cId="4268998395" sldId="284"/>
            <ac:spMk id="2" creationId="{50000377-B881-4A23-B766-959471121190}"/>
          </ac:spMkLst>
        </pc:spChg>
        <pc:spChg chg="del">
          <ac:chgData name="Pedro Henrique Leite" userId="077f379e9e25c01b" providerId="LiveId" clId="{5F7A2B97-7C9D-4615-B459-C2C02BF41B54}" dt="2022-04-06T13:55:17.825" v="510" actId="478"/>
          <ac:spMkLst>
            <pc:docMk/>
            <pc:sldMk cId="4268998395" sldId="284"/>
            <ac:spMk id="3" creationId="{CC10955B-714C-428E-9788-D176C27E5879}"/>
          </ac:spMkLst>
        </pc:spChg>
        <pc:spChg chg="del mod">
          <ac:chgData name="Pedro Henrique Leite" userId="077f379e9e25c01b" providerId="LiveId" clId="{5F7A2B97-7C9D-4615-B459-C2C02BF41B54}" dt="2022-04-06T13:55:14.676" v="509" actId="478"/>
          <ac:spMkLst>
            <pc:docMk/>
            <pc:sldMk cId="4268998395" sldId="284"/>
            <ac:spMk id="4" creationId="{23B51B8F-8FA0-41E9-AE50-D05EDD561D0A}"/>
          </ac:spMkLst>
        </pc:spChg>
        <pc:spChg chg="add del mod">
          <ac:chgData name="Pedro Henrique Leite" userId="077f379e9e25c01b" providerId="LiveId" clId="{5F7A2B97-7C9D-4615-B459-C2C02BF41B54}" dt="2022-04-06T13:55:18.613" v="511" actId="478"/>
          <ac:spMkLst>
            <pc:docMk/>
            <pc:sldMk cId="4268998395" sldId="284"/>
            <ac:spMk id="6" creationId="{CF2F2583-C849-40E9-BA9B-8F4D2BED3341}"/>
          </ac:spMkLst>
        </pc:spChg>
        <pc:spChg chg="add del mod">
          <ac:chgData name="Pedro Henrique Leite" userId="077f379e9e25c01b" providerId="LiveId" clId="{5F7A2B97-7C9D-4615-B459-C2C02BF41B54}" dt="2022-04-06T13:56:04.764" v="520" actId="478"/>
          <ac:spMkLst>
            <pc:docMk/>
            <pc:sldMk cId="4268998395" sldId="284"/>
            <ac:spMk id="8" creationId="{D2F65B88-E6FA-4505-BB49-AFC85245C87E}"/>
          </ac:spMkLst>
        </pc:spChg>
      </pc:sldChg>
      <pc:sldChg chg="addSp delSp modSp del mod">
        <pc:chgData name="Pedro Henrique Leite" userId="077f379e9e25c01b" providerId="LiveId" clId="{5F7A2B97-7C9D-4615-B459-C2C02BF41B54}" dt="2022-04-22T04:57:30.266" v="1377" actId="47"/>
        <pc:sldMkLst>
          <pc:docMk/>
          <pc:sldMk cId="1212545180" sldId="285"/>
        </pc:sldMkLst>
        <pc:spChg chg="del">
          <ac:chgData name="Pedro Henrique Leite" userId="077f379e9e25c01b" providerId="LiveId" clId="{5F7A2B97-7C9D-4615-B459-C2C02BF41B54}" dt="2022-04-06T13:53:13.883" v="488" actId="478"/>
          <ac:spMkLst>
            <pc:docMk/>
            <pc:sldMk cId="1212545180" sldId="285"/>
            <ac:spMk id="2" creationId="{22E2F5E6-F130-4BF5-8CE5-598D7B2F466B}"/>
          </ac:spMkLst>
        </pc:spChg>
        <pc:spChg chg="add mod">
          <ac:chgData name="Pedro Henrique Leite" userId="077f379e9e25c01b" providerId="LiveId" clId="{5F7A2B97-7C9D-4615-B459-C2C02BF41B54}" dt="2022-04-09T17:33:05.758" v="908" actId="1076"/>
          <ac:spMkLst>
            <pc:docMk/>
            <pc:sldMk cId="1212545180" sldId="285"/>
            <ac:spMk id="2" creationId="{7651B62E-6C4A-4732-A75B-295EB2E2EF00}"/>
          </ac:spMkLst>
        </pc:spChg>
        <pc:spChg chg="del">
          <ac:chgData name="Pedro Henrique Leite" userId="077f379e9e25c01b" providerId="LiveId" clId="{5F7A2B97-7C9D-4615-B459-C2C02BF41B54}" dt="2022-04-06T13:53:11.914" v="487" actId="478"/>
          <ac:spMkLst>
            <pc:docMk/>
            <pc:sldMk cId="1212545180" sldId="285"/>
            <ac:spMk id="3" creationId="{FA58FB24-9C68-4777-8ABD-19F6CAA288AD}"/>
          </ac:spMkLst>
        </pc:spChg>
        <pc:spChg chg="add del mod">
          <ac:chgData name="Pedro Henrique Leite" userId="077f379e9e25c01b" providerId="LiveId" clId="{5F7A2B97-7C9D-4615-B459-C2C02BF41B54}" dt="2022-04-06T13:53:16.060" v="491" actId="478"/>
          <ac:spMkLst>
            <pc:docMk/>
            <pc:sldMk cId="1212545180" sldId="285"/>
            <ac:spMk id="5" creationId="{0F87E6F0-8375-43AE-BCB0-8529313A5CDA}"/>
          </ac:spMkLst>
        </pc:spChg>
        <pc:spChg chg="add del mod">
          <ac:chgData name="Pedro Henrique Leite" userId="077f379e9e25c01b" providerId="LiveId" clId="{5F7A2B97-7C9D-4615-B459-C2C02BF41B54}" dt="2022-04-06T13:53:15.213" v="490" actId="478"/>
          <ac:spMkLst>
            <pc:docMk/>
            <pc:sldMk cId="1212545180" sldId="285"/>
            <ac:spMk id="7" creationId="{490958A4-5454-4F5B-94A4-1072F335EDAD}"/>
          </ac:spMkLst>
        </pc:spChg>
        <pc:picChg chg="add del mod">
          <ac:chgData name="Pedro Henrique Leite" userId="077f379e9e25c01b" providerId="LiveId" clId="{5F7A2B97-7C9D-4615-B459-C2C02BF41B54}" dt="2022-04-09T17:42:03.574" v="918" actId="478"/>
          <ac:picMkLst>
            <pc:docMk/>
            <pc:sldMk cId="1212545180" sldId="285"/>
            <ac:picMk id="4" creationId="{B4A12177-B6F6-4B2B-A1AF-C215E3E4CF32}"/>
          </ac:picMkLst>
        </pc:picChg>
        <pc:picChg chg="add del mod">
          <ac:chgData name="Pedro Henrique Leite" userId="077f379e9e25c01b" providerId="LiveId" clId="{5F7A2B97-7C9D-4615-B459-C2C02BF41B54}" dt="2022-04-09T19:10:10.583" v="938" actId="478"/>
          <ac:picMkLst>
            <pc:docMk/>
            <pc:sldMk cId="1212545180" sldId="285"/>
            <ac:picMk id="5" creationId="{B7139D45-1E3E-46D9-B8A6-B2D153FF7095}"/>
          </ac:picMkLst>
        </pc:picChg>
        <pc:picChg chg="add mod">
          <ac:chgData name="Pedro Henrique Leite" userId="077f379e9e25c01b" providerId="LiveId" clId="{5F7A2B97-7C9D-4615-B459-C2C02BF41B54}" dt="2022-04-22T04:45:04.044" v="1328" actId="1076"/>
          <ac:picMkLst>
            <pc:docMk/>
            <pc:sldMk cId="1212545180" sldId="285"/>
            <ac:picMk id="7" creationId="{2136831B-C451-41AC-AEFC-BAC9FDE4B81C}"/>
          </ac:picMkLst>
        </pc:picChg>
      </pc:sldChg>
      <pc:sldChg chg="addSp delSp modSp add del mod ord setBg">
        <pc:chgData name="Pedro Henrique Leite" userId="077f379e9e25c01b" providerId="LiveId" clId="{5F7A2B97-7C9D-4615-B459-C2C02BF41B54}" dt="2022-04-09T18:49:13.166" v="936" actId="47"/>
        <pc:sldMkLst>
          <pc:docMk/>
          <pc:sldMk cId="1179688648" sldId="286"/>
        </pc:sldMkLst>
        <pc:spChg chg="del mod">
          <ac:chgData name="Pedro Henrique Leite" userId="077f379e9e25c01b" providerId="LiveId" clId="{5F7A2B97-7C9D-4615-B459-C2C02BF41B54}" dt="2022-04-06T13:52:01.438" v="468" actId="478"/>
          <ac:spMkLst>
            <pc:docMk/>
            <pc:sldMk cId="1179688648" sldId="286"/>
            <ac:spMk id="2" creationId="{0CA280B0-40FD-4828-ABF6-FF417A20F8E9}"/>
          </ac:spMkLst>
        </pc:spChg>
        <pc:spChg chg="add">
          <ac:chgData name="Pedro Henrique Leite" userId="077f379e9e25c01b" providerId="LiveId" clId="{5F7A2B97-7C9D-4615-B459-C2C02BF41B54}" dt="2022-03-14T13:14:48.236" v="198" actId="26606"/>
          <ac:spMkLst>
            <pc:docMk/>
            <pc:sldMk cId="1179688648" sldId="286"/>
            <ac:spMk id="4" creationId="{5A7802B6-FF37-40CF-A7E2-6F2A0D9A91EF}"/>
          </ac:spMkLst>
        </pc:spChg>
        <pc:spChg chg="add del mod">
          <ac:chgData name="Pedro Henrique Leite" userId="077f379e9e25c01b" providerId="LiveId" clId="{5F7A2B97-7C9D-4615-B459-C2C02BF41B54}" dt="2022-04-06T13:52:03.176" v="470" actId="478"/>
          <ac:spMkLst>
            <pc:docMk/>
            <pc:sldMk cId="1179688648" sldId="286"/>
            <ac:spMk id="5" creationId="{074D6E49-CE2C-4449-BD1B-3765C8AC6801}"/>
          </ac:spMkLst>
        </pc:spChg>
        <pc:spChg chg="add mod">
          <ac:chgData name="Pedro Henrique Leite" userId="077f379e9e25c01b" providerId="LiveId" clId="{5F7A2B97-7C9D-4615-B459-C2C02BF41B54}" dt="2022-04-06T13:55:49.381" v="514" actId="1076"/>
          <ac:spMkLst>
            <pc:docMk/>
            <pc:sldMk cId="1179688648" sldId="286"/>
            <ac:spMk id="7" creationId="{58AF7272-AD41-4A22-8F3C-0C3DFFC35E3D}"/>
          </ac:spMkLst>
        </pc:spChg>
        <pc:spChg chg="del">
          <ac:chgData name="Pedro Henrique Leite" userId="077f379e9e25c01b" providerId="LiveId" clId="{5F7A2B97-7C9D-4615-B459-C2C02BF41B54}" dt="2022-03-14T12:51:42.117" v="19" actId="478"/>
          <ac:spMkLst>
            <pc:docMk/>
            <pc:sldMk cId="1179688648" sldId="286"/>
            <ac:spMk id="10" creationId="{0F04F3C7-15B8-4706-B520-F678C0B5C693}"/>
          </ac:spMkLst>
        </pc:spChg>
        <pc:spChg chg="del">
          <ac:chgData name="Pedro Henrique Leite" userId="077f379e9e25c01b" providerId="LiveId" clId="{5F7A2B97-7C9D-4615-B459-C2C02BF41B54}" dt="2022-03-14T12:51:37.710" v="18" actId="478"/>
          <ac:spMkLst>
            <pc:docMk/>
            <pc:sldMk cId="1179688648" sldId="286"/>
            <ac:spMk id="11" creationId="{2272EC7D-5E45-4F48-956E-A7A563C24FC7}"/>
          </ac:spMkLst>
        </pc:spChg>
        <pc:graphicFrameChg chg="add mod">
          <ac:chgData name="Pedro Henrique Leite" userId="077f379e9e25c01b" providerId="LiveId" clId="{5F7A2B97-7C9D-4615-B459-C2C02BF41B54}" dt="2022-04-06T13:58:45.414" v="552" actId="1076"/>
          <ac:graphicFrameMkLst>
            <pc:docMk/>
            <pc:sldMk cId="1179688648" sldId="286"/>
            <ac:graphicFrameMk id="5" creationId="{680D1AD4-A0F1-4F01-9CE3-D878E215F78A}"/>
          </ac:graphicFrameMkLst>
        </pc:graphicFrameChg>
        <pc:picChg chg="add del mod">
          <ac:chgData name="Pedro Henrique Leite" userId="077f379e9e25c01b" providerId="LiveId" clId="{5F7A2B97-7C9D-4615-B459-C2C02BF41B54}" dt="2022-04-06T13:53:47.933" v="499" actId="1076"/>
          <ac:picMkLst>
            <pc:docMk/>
            <pc:sldMk cId="1179688648" sldId="286"/>
            <ac:picMk id="6" creationId="{DA209289-86BF-4BC5-265C-8444EBE6A933}"/>
          </ac:picMkLst>
        </pc:picChg>
        <pc:picChg chg="del">
          <ac:chgData name="Pedro Henrique Leite" userId="077f379e9e25c01b" providerId="LiveId" clId="{5F7A2B97-7C9D-4615-B459-C2C02BF41B54}" dt="2022-03-14T12:51:34.119" v="17" actId="478"/>
          <ac:picMkLst>
            <pc:docMk/>
            <pc:sldMk cId="1179688648" sldId="286"/>
            <ac:picMk id="9" creationId="{EA02752F-BB08-43B6-8451-B2B9379C0CDE}"/>
          </ac:picMkLst>
        </pc:picChg>
      </pc:sldChg>
      <pc:sldChg chg="addSp delSp modSp new add del mod ord">
        <pc:chgData name="Pedro Henrique Leite" userId="077f379e9e25c01b" providerId="LiveId" clId="{5F7A2B97-7C9D-4615-B459-C2C02BF41B54}" dt="2022-04-25T15:55:08.502" v="1605"/>
        <pc:sldMkLst>
          <pc:docMk/>
          <pc:sldMk cId="2034071766" sldId="286"/>
        </pc:sldMkLst>
        <pc:spChg chg="del">
          <ac:chgData name="Pedro Henrique Leite" userId="077f379e9e25c01b" providerId="LiveId" clId="{5F7A2B97-7C9D-4615-B459-C2C02BF41B54}" dt="2022-04-21T20:40:30.417" v="1234" actId="478"/>
          <ac:spMkLst>
            <pc:docMk/>
            <pc:sldMk cId="2034071766" sldId="286"/>
            <ac:spMk id="2" creationId="{0AA6306C-FC99-41B3-A4B0-4B8CC3ACE14B}"/>
          </ac:spMkLst>
        </pc:spChg>
        <pc:spChg chg="del">
          <ac:chgData name="Pedro Henrique Leite" userId="077f379e9e25c01b" providerId="LiveId" clId="{5F7A2B97-7C9D-4615-B459-C2C02BF41B54}" dt="2022-04-21T20:40:32.384" v="1235" actId="478"/>
          <ac:spMkLst>
            <pc:docMk/>
            <pc:sldMk cId="2034071766" sldId="286"/>
            <ac:spMk id="3" creationId="{AB0D4BC4-26B1-4015-8632-7EC39358DAD4}"/>
          </ac:spMkLst>
        </pc:spChg>
        <pc:spChg chg="add mod">
          <ac:chgData name="Pedro Henrique Leite" userId="077f379e9e25c01b" providerId="LiveId" clId="{5F7A2B97-7C9D-4615-B459-C2C02BF41B54}" dt="2022-04-21T21:21:33.030" v="1317" actId="1076"/>
          <ac:spMkLst>
            <pc:docMk/>
            <pc:sldMk cId="2034071766" sldId="286"/>
            <ac:spMk id="10" creationId="{925CC93A-4502-4930-8410-8A1AA964A74C}"/>
          </ac:spMkLst>
        </pc:spChg>
        <pc:picChg chg="add del mod">
          <ac:chgData name="Pedro Henrique Leite" userId="077f379e9e25c01b" providerId="LiveId" clId="{5F7A2B97-7C9D-4615-B459-C2C02BF41B54}" dt="2022-04-21T20:45:59.781" v="1242" actId="478"/>
          <ac:picMkLst>
            <pc:docMk/>
            <pc:sldMk cId="2034071766" sldId="286"/>
            <ac:picMk id="5" creationId="{936FE86B-2AF4-4C11-B1CC-849F81997805}"/>
          </ac:picMkLst>
        </pc:picChg>
        <pc:picChg chg="add del mod">
          <ac:chgData name="Pedro Henrique Leite" userId="077f379e9e25c01b" providerId="LiveId" clId="{5F7A2B97-7C9D-4615-B459-C2C02BF41B54}" dt="2022-04-21T21:10:05.345" v="1250" actId="478"/>
          <ac:picMkLst>
            <pc:docMk/>
            <pc:sldMk cId="2034071766" sldId="286"/>
            <ac:picMk id="7" creationId="{55B292C9-93B0-40A1-97BB-E393E3DF2175}"/>
          </ac:picMkLst>
        </pc:picChg>
        <pc:picChg chg="add del mod">
          <ac:chgData name="Pedro Henrique Leite" userId="077f379e9e25c01b" providerId="LiveId" clId="{5F7A2B97-7C9D-4615-B459-C2C02BF41B54}" dt="2022-04-21T21:23:37.726" v="1318" actId="478"/>
          <ac:picMkLst>
            <pc:docMk/>
            <pc:sldMk cId="2034071766" sldId="286"/>
            <ac:picMk id="9" creationId="{8CD935EC-366E-457B-9F9A-895BF3295CC2}"/>
          </ac:picMkLst>
        </pc:picChg>
        <pc:picChg chg="add mod">
          <ac:chgData name="Pedro Henrique Leite" userId="077f379e9e25c01b" providerId="LiveId" clId="{5F7A2B97-7C9D-4615-B459-C2C02BF41B54}" dt="2022-04-21T21:23:58.142" v="1324" actId="1076"/>
          <ac:picMkLst>
            <pc:docMk/>
            <pc:sldMk cId="2034071766" sldId="286"/>
            <ac:picMk id="12" creationId="{AD04AF12-9199-45EF-A24E-038E54974B7E}"/>
          </ac:picMkLst>
        </pc:picChg>
      </pc:sldChg>
      <pc:sldChg chg="addSp delSp modSp add del mod ord">
        <pc:chgData name="Pedro Henrique Leite" userId="077f379e9e25c01b" providerId="LiveId" clId="{5F7A2B97-7C9D-4615-B459-C2C02BF41B54}" dt="2022-04-09T18:48:49.607" v="933" actId="47"/>
        <pc:sldMkLst>
          <pc:docMk/>
          <pc:sldMk cId="1437890674" sldId="287"/>
        </pc:sldMkLst>
        <pc:spChg chg="del mod">
          <ac:chgData name="Pedro Henrique Leite" userId="077f379e9e25c01b" providerId="LiveId" clId="{5F7A2B97-7C9D-4615-B459-C2C02BF41B54}" dt="2022-04-06T13:56:47.301" v="534" actId="478"/>
          <ac:spMkLst>
            <pc:docMk/>
            <pc:sldMk cId="1437890674" sldId="287"/>
            <ac:spMk id="2" creationId="{0CA280B0-40FD-4828-ABF6-FF417A20F8E9}"/>
          </ac:spMkLst>
        </pc:spChg>
        <pc:spChg chg="add del mod">
          <ac:chgData name="Pedro Henrique Leite" userId="077f379e9e25c01b" providerId="LiveId" clId="{5F7A2B97-7C9D-4615-B459-C2C02BF41B54}" dt="2022-04-06T13:56:48.705" v="535" actId="478"/>
          <ac:spMkLst>
            <pc:docMk/>
            <pc:sldMk cId="1437890674" sldId="287"/>
            <ac:spMk id="5" creationId="{571EB106-7CB4-4A34-982F-1CD366F90E99}"/>
          </ac:spMkLst>
        </pc:spChg>
        <pc:picChg chg="del">
          <ac:chgData name="Pedro Henrique Leite" userId="077f379e9e25c01b" providerId="LiveId" clId="{5F7A2B97-7C9D-4615-B459-C2C02BF41B54}" dt="2022-04-06T13:56:49.430" v="536" actId="478"/>
          <ac:picMkLst>
            <pc:docMk/>
            <pc:sldMk cId="1437890674" sldId="287"/>
            <ac:picMk id="6" creationId="{DA209289-86BF-4BC5-265C-8444EBE6A933}"/>
          </ac:picMkLst>
        </pc:picChg>
      </pc:sldChg>
      <pc:sldChg chg="addSp delSp modSp add mod ord setBg">
        <pc:chgData name="Pedro Henrique Leite" userId="077f379e9e25c01b" providerId="LiveId" clId="{5F7A2B97-7C9D-4615-B459-C2C02BF41B54}" dt="2022-04-25T15:27:51.715" v="1519" actId="20577"/>
        <pc:sldMkLst>
          <pc:docMk/>
          <pc:sldMk cId="3512376048" sldId="287"/>
        </pc:sldMkLst>
        <pc:spChg chg="del mod">
          <ac:chgData name="Pedro Henrique Leite" userId="077f379e9e25c01b" providerId="LiveId" clId="{5F7A2B97-7C9D-4615-B459-C2C02BF41B54}" dt="2022-04-22T04:46:27.311" v="1343" actId="478"/>
          <ac:spMkLst>
            <pc:docMk/>
            <pc:sldMk cId="3512376048" sldId="287"/>
            <ac:spMk id="2" creationId="{7651B62E-6C4A-4732-A75B-295EB2E2EF00}"/>
          </ac:spMkLst>
        </pc:spChg>
        <pc:spChg chg="add">
          <ac:chgData name="Pedro Henrique Leite" userId="077f379e9e25c01b" providerId="LiveId" clId="{5F7A2B97-7C9D-4615-B459-C2C02BF41B54}" dt="2022-04-22T04:46:18.563" v="1341" actId="26606"/>
          <ac:spMkLst>
            <pc:docMk/>
            <pc:sldMk cId="3512376048" sldId="287"/>
            <ac:spMk id="19" creationId="{DD6BC9EB-F181-48AB-BCA2-3D1DB20D2D87}"/>
          </ac:spMkLst>
        </pc:spChg>
        <pc:spChg chg="add">
          <ac:chgData name="Pedro Henrique Leite" userId="077f379e9e25c01b" providerId="LiveId" clId="{5F7A2B97-7C9D-4615-B459-C2C02BF41B54}" dt="2022-04-22T04:46:18.563" v="1341" actId="26606"/>
          <ac:spMkLst>
            <pc:docMk/>
            <pc:sldMk cId="3512376048" sldId="287"/>
            <ac:spMk id="21" creationId="{D33AAA80-39DC-4020-9BFF-0718F35C7661}"/>
          </ac:spMkLst>
        </pc:spChg>
        <pc:spChg chg="add del">
          <ac:chgData name="Pedro Henrique Leite" userId="077f379e9e25c01b" providerId="LiveId" clId="{5F7A2B97-7C9D-4615-B459-C2C02BF41B54}" dt="2022-04-22T04:46:18.556" v="1340" actId="26606"/>
          <ac:spMkLst>
            <pc:docMk/>
            <pc:sldMk cId="3512376048" sldId="287"/>
            <ac:spMk id="24" creationId="{66D61E08-70C3-48D8-BEA0-787111DC30DA}"/>
          </ac:spMkLst>
        </pc:spChg>
        <pc:spChg chg="add">
          <ac:chgData name="Pedro Henrique Leite" userId="077f379e9e25c01b" providerId="LiveId" clId="{5F7A2B97-7C9D-4615-B459-C2C02BF41B54}" dt="2022-04-22T04:46:18.563" v="1341" actId="26606"/>
          <ac:spMkLst>
            <pc:docMk/>
            <pc:sldMk cId="3512376048" sldId="287"/>
            <ac:spMk id="25" creationId="{1177F295-741F-4EFF-B0CA-BE69295ADA07}"/>
          </ac:spMkLst>
        </pc:spChg>
        <pc:spChg chg="add del">
          <ac:chgData name="Pedro Henrique Leite" userId="077f379e9e25c01b" providerId="LiveId" clId="{5F7A2B97-7C9D-4615-B459-C2C02BF41B54}" dt="2022-04-22T04:46:18.556" v="1340" actId="26606"/>
          <ac:spMkLst>
            <pc:docMk/>
            <pc:sldMk cId="3512376048" sldId="287"/>
            <ac:spMk id="26" creationId="{FC55298F-0AE5-478E-AD2B-03C2614C5833}"/>
          </ac:spMkLst>
        </pc:spChg>
        <pc:spChg chg="add mod">
          <ac:chgData name="Pedro Henrique Leite" userId="077f379e9e25c01b" providerId="LiveId" clId="{5F7A2B97-7C9D-4615-B459-C2C02BF41B54}" dt="2022-04-22T04:52:07.004" v="1364" actId="1076"/>
          <ac:spMkLst>
            <pc:docMk/>
            <pc:sldMk cId="3512376048" sldId="287"/>
            <ac:spMk id="27" creationId="{DC3B3F32-8724-4241-BB3F-683CD0759EB7}"/>
          </ac:spMkLst>
        </pc:spChg>
        <pc:spChg chg="add del">
          <ac:chgData name="Pedro Henrique Leite" userId="077f379e9e25c01b" providerId="LiveId" clId="{5F7A2B97-7C9D-4615-B459-C2C02BF41B54}" dt="2022-04-22T04:46:18.556" v="1340" actId="26606"/>
          <ac:spMkLst>
            <pc:docMk/>
            <pc:sldMk cId="3512376048" sldId="287"/>
            <ac:spMk id="28" creationId="{C180E4EA-0B63-4779-A895-7E90E71088F3}"/>
          </ac:spMkLst>
        </pc:spChg>
        <pc:spChg chg="add del">
          <ac:chgData name="Pedro Henrique Leite" userId="077f379e9e25c01b" providerId="LiveId" clId="{5F7A2B97-7C9D-4615-B459-C2C02BF41B54}" dt="2022-04-22T04:46:18.556" v="1340" actId="26606"/>
          <ac:spMkLst>
            <pc:docMk/>
            <pc:sldMk cId="3512376048" sldId="287"/>
            <ac:spMk id="30" creationId="{CEE01D9D-3DE8-4EED-B0D3-8F3C79CC7673}"/>
          </ac:spMkLst>
        </pc:spChg>
        <pc:spChg chg="add del">
          <ac:chgData name="Pedro Henrique Leite" userId="077f379e9e25c01b" providerId="LiveId" clId="{5F7A2B97-7C9D-4615-B459-C2C02BF41B54}" dt="2022-04-22T04:46:18.556" v="1340" actId="26606"/>
          <ac:spMkLst>
            <pc:docMk/>
            <pc:sldMk cId="3512376048" sldId="287"/>
            <ac:spMk id="32" creationId="{89AF5CE9-607F-43F4-8983-DCD6DA4051FD}"/>
          </ac:spMkLst>
        </pc:spChg>
        <pc:spChg chg="add del">
          <ac:chgData name="Pedro Henrique Leite" userId="077f379e9e25c01b" providerId="LiveId" clId="{5F7A2B97-7C9D-4615-B459-C2C02BF41B54}" dt="2022-04-22T04:46:18.556" v="1340" actId="26606"/>
          <ac:spMkLst>
            <pc:docMk/>
            <pc:sldMk cId="3512376048" sldId="287"/>
            <ac:spMk id="34" creationId="{6EEA2DBD-9E1E-4521-8C01-F32AD18A89E3}"/>
          </ac:spMkLst>
        </pc:spChg>
        <pc:spChg chg="add del">
          <ac:chgData name="Pedro Henrique Leite" userId="077f379e9e25c01b" providerId="LiveId" clId="{5F7A2B97-7C9D-4615-B459-C2C02BF41B54}" dt="2022-04-22T04:46:18.556" v="1340" actId="26606"/>
          <ac:spMkLst>
            <pc:docMk/>
            <pc:sldMk cId="3512376048" sldId="287"/>
            <ac:spMk id="36" creationId="{15BBD2C1-BA9B-46A9-A27A-33498B169272}"/>
          </ac:spMkLst>
        </pc:spChg>
        <pc:spChg chg="add mod">
          <ac:chgData name="Pedro Henrique Leite" userId="077f379e9e25c01b" providerId="LiveId" clId="{5F7A2B97-7C9D-4615-B459-C2C02BF41B54}" dt="2022-04-22T04:52:26.090" v="1368" actId="1076"/>
          <ac:spMkLst>
            <pc:docMk/>
            <pc:sldMk cId="3512376048" sldId="287"/>
            <ac:spMk id="37" creationId="{1CDC7BE2-DE22-4BC3-85B5-28A0E26ED004}"/>
          </ac:spMkLst>
        </pc:spChg>
        <pc:spChg chg="add mod">
          <ac:chgData name="Pedro Henrique Leite" userId="077f379e9e25c01b" providerId="LiveId" clId="{5F7A2B97-7C9D-4615-B459-C2C02BF41B54}" dt="2022-04-22T04:52:47.427" v="1374" actId="1076"/>
          <ac:spMkLst>
            <pc:docMk/>
            <pc:sldMk cId="3512376048" sldId="287"/>
            <ac:spMk id="41" creationId="{966A7454-FA51-4379-BFB1-6555F2E155A5}"/>
          </ac:spMkLst>
        </pc:spChg>
        <pc:spChg chg="add mod">
          <ac:chgData name="Pedro Henrique Leite" userId="077f379e9e25c01b" providerId="LiveId" clId="{5F7A2B97-7C9D-4615-B459-C2C02BF41B54}" dt="2022-04-25T15:27:51.715" v="1519" actId="20577"/>
          <ac:spMkLst>
            <pc:docMk/>
            <pc:sldMk cId="3512376048" sldId="287"/>
            <ac:spMk id="44" creationId="{C26C546B-526A-433F-A084-1389E0C8CE0A}"/>
          </ac:spMkLst>
        </pc:spChg>
        <pc:grpChg chg="add del">
          <ac:chgData name="Pedro Henrique Leite" userId="077f379e9e25c01b" providerId="LiveId" clId="{5F7A2B97-7C9D-4615-B459-C2C02BF41B54}" dt="2022-04-22T04:46:18.556" v="1340" actId="26606"/>
          <ac:grpSpMkLst>
            <pc:docMk/>
            <pc:sldMk cId="3512376048" sldId="287"/>
            <ac:grpSpMk id="8" creationId="{88C9B83F-64CD-41C1-925F-A08801FFD0BD}"/>
          </ac:grpSpMkLst>
        </pc:grpChg>
        <pc:grpChg chg="add del">
          <ac:chgData name="Pedro Henrique Leite" userId="077f379e9e25c01b" providerId="LiveId" clId="{5F7A2B97-7C9D-4615-B459-C2C02BF41B54}" dt="2022-04-22T04:45:44.051" v="1336" actId="26606"/>
          <ac:grpSpMkLst>
            <pc:docMk/>
            <pc:sldMk cId="3512376048" sldId="287"/>
            <ac:grpSpMk id="9" creationId="{B4DE830A-B531-4A3B-96F6-0ECE88B08555}"/>
          </ac:grpSpMkLst>
        </pc:grpChg>
        <pc:grpChg chg="add">
          <ac:chgData name="Pedro Henrique Leite" userId="077f379e9e25c01b" providerId="LiveId" clId="{5F7A2B97-7C9D-4615-B459-C2C02BF41B54}" dt="2022-04-22T04:46:18.563" v="1341" actId="26606"/>
          <ac:grpSpMkLst>
            <pc:docMk/>
            <pc:sldMk cId="3512376048" sldId="287"/>
            <ac:grpSpMk id="38" creationId="{28460BD8-AE3F-4AC9-9D0B-717052AA5D3A}"/>
          </ac:grpSpMkLst>
        </pc:grpChg>
        <pc:picChg chg="add del mod">
          <ac:chgData name="Pedro Henrique Leite" userId="077f379e9e25c01b" providerId="LiveId" clId="{5F7A2B97-7C9D-4615-B459-C2C02BF41B54}" dt="2022-04-22T04:46:01.762" v="1338"/>
          <ac:picMkLst>
            <pc:docMk/>
            <pc:sldMk cId="3512376048" sldId="287"/>
            <ac:picMk id="4" creationId="{AA2B3AA1-4637-48BC-87DC-97D20DFC8CC9}"/>
          </ac:picMkLst>
        </pc:picChg>
        <pc:picChg chg="add del">
          <ac:chgData name="Pedro Henrique Leite" userId="077f379e9e25c01b" providerId="LiveId" clId="{5F7A2B97-7C9D-4615-B459-C2C02BF41B54}" dt="2022-04-22T04:46:18.556" v="1340" actId="26606"/>
          <ac:picMkLst>
            <pc:docMk/>
            <pc:sldMk cId="3512376048" sldId="287"/>
            <ac:picMk id="6" creationId="{B1F4BF00-ACB5-6811-35E1-74A1D9C8B779}"/>
          </ac:picMkLst>
        </pc:picChg>
        <pc:picChg chg="del mod">
          <ac:chgData name="Pedro Henrique Leite" userId="077f379e9e25c01b" providerId="LiveId" clId="{5F7A2B97-7C9D-4615-B459-C2C02BF41B54}" dt="2022-04-22T04:45:15.758" v="1331" actId="478"/>
          <ac:picMkLst>
            <pc:docMk/>
            <pc:sldMk cId="3512376048" sldId="287"/>
            <ac:picMk id="7" creationId="{2136831B-C451-41AC-AEFC-BAC9FDE4B81C}"/>
          </ac:picMkLst>
        </pc:picChg>
        <pc:picChg chg="add del mod">
          <ac:chgData name="Pedro Henrique Leite" userId="077f379e9e25c01b" providerId="LiveId" clId="{5F7A2B97-7C9D-4615-B459-C2C02BF41B54}" dt="2022-04-22T04:51:29.201" v="1350" actId="478"/>
          <ac:picMkLst>
            <pc:docMk/>
            <pc:sldMk cId="3512376048" sldId="287"/>
            <ac:picMk id="31" creationId="{DF1875E4-4F32-438A-A55F-C0CEF90056B1}"/>
          </ac:picMkLst>
        </pc:picChg>
        <pc:picChg chg="add del mod">
          <ac:chgData name="Pedro Henrique Leite" userId="077f379e9e25c01b" providerId="LiveId" clId="{5F7A2B97-7C9D-4615-B459-C2C02BF41B54}" dt="2022-04-22T04:51:47.748" v="1361"/>
          <ac:picMkLst>
            <pc:docMk/>
            <pc:sldMk cId="3512376048" sldId="287"/>
            <ac:picMk id="35" creationId="{B7C66655-1A62-4CB6-A4BB-F9AD3FB78569}"/>
          </ac:picMkLst>
        </pc:picChg>
        <pc:picChg chg="add mod">
          <ac:chgData name="Pedro Henrique Leite" userId="077f379e9e25c01b" providerId="LiveId" clId="{5F7A2B97-7C9D-4615-B459-C2C02BF41B54}" dt="2022-04-22T04:53:01.317" v="1375" actId="1076"/>
          <ac:picMkLst>
            <pc:docMk/>
            <pc:sldMk cId="3512376048" sldId="287"/>
            <ac:picMk id="43" creationId="{9D9555B3-D721-402D-909B-52259413C1F6}"/>
          </ac:picMkLst>
        </pc:picChg>
        <pc:cxnChg chg="add del">
          <ac:chgData name="Pedro Henrique Leite" userId="077f379e9e25c01b" providerId="LiveId" clId="{5F7A2B97-7C9D-4615-B459-C2C02BF41B54}" dt="2022-04-22T04:46:18.556" v="1340" actId="26606"/>
          <ac:cxnSpMkLst>
            <pc:docMk/>
            <pc:sldMk cId="3512376048" sldId="287"/>
            <ac:cxnSpMk id="20" creationId="{A57C1A16-B8AB-4D99-A195-A38F556A6486}"/>
          </ac:cxnSpMkLst>
        </pc:cxnChg>
        <pc:cxnChg chg="add del">
          <ac:chgData name="Pedro Henrique Leite" userId="077f379e9e25c01b" providerId="LiveId" clId="{5F7A2B97-7C9D-4615-B459-C2C02BF41B54}" dt="2022-04-22T04:46:18.556" v="1340" actId="26606"/>
          <ac:cxnSpMkLst>
            <pc:docMk/>
            <pc:sldMk cId="3512376048" sldId="287"/>
            <ac:cxnSpMk id="22" creationId="{F8A9B20B-D1DD-4573-B5EC-558029519236}"/>
          </ac:cxnSpMkLst>
        </pc:cxnChg>
        <pc:cxnChg chg="add">
          <ac:chgData name="Pedro Henrique Leite" userId="077f379e9e25c01b" providerId="LiveId" clId="{5F7A2B97-7C9D-4615-B459-C2C02BF41B54}" dt="2022-04-22T04:46:18.563" v="1341" actId="26606"/>
          <ac:cxnSpMkLst>
            <pc:docMk/>
            <pc:sldMk cId="3512376048" sldId="287"/>
            <ac:cxnSpMk id="23" creationId="{C9C5D90B-7EE3-4D26-AB7D-A5A3A6E11203}"/>
          </ac:cxnSpMkLst>
        </pc:cxnChg>
      </pc:sldChg>
      <pc:sldChg chg="addSp delSp modSp add del mod ord">
        <pc:chgData name="Pedro Henrique Leite" userId="077f379e9e25c01b" providerId="LiveId" clId="{5F7A2B97-7C9D-4615-B459-C2C02BF41B54}" dt="2022-04-09T18:48:49.128" v="932" actId="47"/>
        <pc:sldMkLst>
          <pc:docMk/>
          <pc:sldMk cId="139911465" sldId="288"/>
        </pc:sldMkLst>
        <pc:spChg chg="del mod">
          <ac:chgData name="Pedro Henrique Leite" userId="077f379e9e25c01b" providerId="LiveId" clId="{5F7A2B97-7C9D-4615-B459-C2C02BF41B54}" dt="2022-04-06T13:56:09.608" v="522" actId="478"/>
          <ac:spMkLst>
            <pc:docMk/>
            <pc:sldMk cId="139911465" sldId="288"/>
            <ac:spMk id="2" creationId="{0CA280B0-40FD-4828-ABF6-FF417A20F8E9}"/>
          </ac:spMkLst>
        </pc:spChg>
        <pc:spChg chg="add del mod">
          <ac:chgData name="Pedro Henrique Leite" userId="077f379e9e25c01b" providerId="LiveId" clId="{5F7A2B97-7C9D-4615-B459-C2C02BF41B54}" dt="2022-04-06T13:56:10.854" v="523" actId="478"/>
          <ac:spMkLst>
            <pc:docMk/>
            <pc:sldMk cId="139911465" sldId="288"/>
            <ac:spMk id="5" creationId="{705A487C-A863-4629-A577-3D005C77CF15}"/>
          </ac:spMkLst>
        </pc:spChg>
        <pc:picChg chg="del">
          <ac:chgData name="Pedro Henrique Leite" userId="077f379e9e25c01b" providerId="LiveId" clId="{5F7A2B97-7C9D-4615-B459-C2C02BF41B54}" dt="2022-04-06T13:56:08.069" v="521" actId="478"/>
          <ac:picMkLst>
            <pc:docMk/>
            <pc:sldMk cId="139911465" sldId="288"/>
            <ac:picMk id="6" creationId="{DA209289-86BF-4BC5-265C-8444EBE6A933}"/>
          </ac:picMkLst>
        </pc:picChg>
      </pc:sldChg>
      <pc:sldChg chg="modSp add mod">
        <pc:chgData name="Pedro Henrique Leite" userId="077f379e9e25c01b" providerId="LiveId" clId="{5F7A2B97-7C9D-4615-B459-C2C02BF41B54}" dt="2022-04-25T15:28:50.038" v="1533" actId="1076"/>
        <pc:sldMkLst>
          <pc:docMk/>
          <pc:sldMk cId="777833340" sldId="288"/>
        </pc:sldMkLst>
        <pc:spChg chg="mod">
          <ac:chgData name="Pedro Henrique Leite" userId="077f379e9e25c01b" providerId="LiveId" clId="{5F7A2B97-7C9D-4615-B459-C2C02BF41B54}" dt="2022-04-25T15:28:50.038" v="1533" actId="1076"/>
          <ac:spMkLst>
            <pc:docMk/>
            <pc:sldMk cId="777833340" sldId="288"/>
            <ac:spMk id="11" creationId="{004FDA75-2CC6-4CCA-8350-A5DAFDBCE6A5}"/>
          </ac:spMkLst>
        </pc:spChg>
        <pc:spChg chg="mod">
          <ac:chgData name="Pedro Henrique Leite" userId="077f379e9e25c01b" providerId="LiveId" clId="{5F7A2B97-7C9D-4615-B459-C2C02BF41B54}" dt="2022-04-25T15:28:18.762" v="1522" actId="20577"/>
          <ac:spMkLst>
            <pc:docMk/>
            <pc:sldMk cId="777833340" sldId="288"/>
            <ac:spMk id="14" creationId="{B3005171-114C-4D16-B3BF-CF3E0B442FD8}"/>
          </ac:spMkLst>
        </pc:spChg>
        <pc:spChg chg="mod">
          <ac:chgData name="Pedro Henrique Leite" userId="077f379e9e25c01b" providerId="LiveId" clId="{5F7A2B97-7C9D-4615-B459-C2C02BF41B54}" dt="2022-04-25T15:28:22.393" v="1525" actId="20577"/>
          <ac:spMkLst>
            <pc:docMk/>
            <pc:sldMk cId="777833340" sldId="288"/>
            <ac:spMk id="15" creationId="{B2A2AF61-E28F-47C1-8299-0129DC0F2213}"/>
          </ac:spMkLst>
        </pc:spChg>
      </pc:sldChg>
      <pc:sldChg chg="modSp add del mod ord">
        <pc:chgData name="Pedro Henrique Leite" userId="077f379e9e25c01b" providerId="LiveId" clId="{5F7A2B97-7C9D-4615-B459-C2C02BF41B54}" dt="2022-04-06T13:56:57.105" v="540" actId="47"/>
        <pc:sldMkLst>
          <pc:docMk/>
          <pc:sldMk cId="1464917731" sldId="289"/>
        </pc:sldMkLst>
        <pc:spChg chg="mod">
          <ac:chgData name="Pedro Henrique Leite" userId="077f379e9e25c01b" providerId="LiveId" clId="{5F7A2B97-7C9D-4615-B459-C2C02BF41B54}" dt="2022-03-14T13:19:23.024" v="314" actId="20577"/>
          <ac:spMkLst>
            <pc:docMk/>
            <pc:sldMk cId="1464917731" sldId="289"/>
            <ac:spMk id="2" creationId="{0CA280B0-40FD-4828-ABF6-FF417A20F8E9}"/>
          </ac:spMkLst>
        </pc:spChg>
      </pc:sldChg>
      <pc:sldChg chg="delSp modSp add mod">
        <pc:chgData name="Pedro Henrique Leite" userId="077f379e9e25c01b" providerId="LiveId" clId="{5F7A2B97-7C9D-4615-B459-C2C02BF41B54}" dt="2022-04-25T17:51:32.132" v="1624" actId="1076"/>
        <pc:sldMkLst>
          <pc:docMk/>
          <pc:sldMk cId="2817469245" sldId="289"/>
        </pc:sldMkLst>
        <pc:spChg chg="mod">
          <ac:chgData name="Pedro Henrique Leite" userId="077f379e9e25c01b" providerId="LiveId" clId="{5F7A2B97-7C9D-4615-B459-C2C02BF41B54}" dt="2022-04-25T17:51:32.132" v="1624" actId="1076"/>
          <ac:spMkLst>
            <pc:docMk/>
            <pc:sldMk cId="2817469245" sldId="289"/>
            <ac:spMk id="44" creationId="{C26C546B-526A-433F-A084-1389E0C8CE0A}"/>
          </ac:spMkLst>
        </pc:spChg>
        <pc:picChg chg="del">
          <ac:chgData name="Pedro Henrique Leite" userId="077f379e9e25c01b" providerId="LiveId" clId="{5F7A2B97-7C9D-4615-B459-C2C02BF41B54}" dt="2022-04-25T17:50:54.175" v="1609" actId="478"/>
          <ac:picMkLst>
            <pc:docMk/>
            <pc:sldMk cId="2817469245" sldId="289"/>
            <ac:picMk id="43" creationId="{9D9555B3-D721-402D-909B-52259413C1F6}"/>
          </ac:picMkLst>
        </pc:picChg>
      </pc:sldChg>
      <pc:sldChg chg="modSp new del mod">
        <pc:chgData name="Pedro Henrique Leite" userId="077f379e9e25c01b" providerId="LiveId" clId="{5F7A2B97-7C9D-4615-B459-C2C02BF41B54}" dt="2022-04-25T15:32:00.144" v="1597" actId="2696"/>
        <pc:sldMkLst>
          <pc:docMk/>
          <pc:sldMk cId="2852719088" sldId="289"/>
        </pc:sldMkLst>
        <pc:spChg chg="mod">
          <ac:chgData name="Pedro Henrique Leite" userId="077f379e9e25c01b" providerId="LiveId" clId="{5F7A2B97-7C9D-4615-B459-C2C02BF41B54}" dt="2022-04-25T15:30:48.940" v="1552" actId="20577"/>
          <ac:spMkLst>
            <pc:docMk/>
            <pc:sldMk cId="2852719088" sldId="289"/>
            <ac:spMk id="2" creationId="{3945609B-8EB2-46EE-8611-5F7F026799A9}"/>
          </ac:spMkLst>
        </pc:spChg>
        <pc:spChg chg="mod">
          <ac:chgData name="Pedro Henrique Leite" userId="077f379e9e25c01b" providerId="LiveId" clId="{5F7A2B97-7C9D-4615-B459-C2C02BF41B54}" dt="2022-04-25T15:31:16.644" v="1596" actId="20577"/>
          <ac:spMkLst>
            <pc:docMk/>
            <pc:sldMk cId="2852719088" sldId="289"/>
            <ac:spMk id="3" creationId="{013FABC8-B23F-4021-9822-512FC9CBA564}"/>
          </ac:spMkLst>
        </pc:spChg>
      </pc:sldChg>
      <pc:sldChg chg="addSp delSp modSp add del mod ord">
        <pc:chgData name="Pedro Henrique Leite" userId="077f379e9e25c01b" providerId="LiveId" clId="{5F7A2B97-7C9D-4615-B459-C2C02BF41B54}" dt="2022-04-09T18:48:50.086" v="934" actId="47"/>
        <pc:sldMkLst>
          <pc:docMk/>
          <pc:sldMk cId="544070889" sldId="290"/>
        </pc:sldMkLst>
        <pc:spChg chg="del mod">
          <ac:chgData name="Pedro Henrique Leite" userId="077f379e9e25c01b" providerId="LiveId" clId="{5F7A2B97-7C9D-4615-B459-C2C02BF41B54}" dt="2022-04-06T13:56:52.503" v="537" actId="478"/>
          <ac:spMkLst>
            <pc:docMk/>
            <pc:sldMk cId="544070889" sldId="290"/>
            <ac:spMk id="2" creationId="{0CA280B0-40FD-4828-ABF6-FF417A20F8E9}"/>
          </ac:spMkLst>
        </pc:spChg>
        <pc:spChg chg="add del mod">
          <ac:chgData name="Pedro Henrique Leite" userId="077f379e9e25c01b" providerId="LiveId" clId="{5F7A2B97-7C9D-4615-B459-C2C02BF41B54}" dt="2022-04-06T13:56:53.922" v="538" actId="478"/>
          <ac:spMkLst>
            <pc:docMk/>
            <pc:sldMk cId="544070889" sldId="290"/>
            <ac:spMk id="5" creationId="{4E0AAAA1-6FF1-4A8E-BC23-334DC032E484}"/>
          </ac:spMkLst>
        </pc:spChg>
        <pc:picChg chg="del">
          <ac:chgData name="Pedro Henrique Leite" userId="077f379e9e25c01b" providerId="LiveId" clId="{5F7A2B97-7C9D-4615-B459-C2C02BF41B54}" dt="2022-04-06T13:56:55.249" v="539" actId="478"/>
          <ac:picMkLst>
            <pc:docMk/>
            <pc:sldMk cId="544070889" sldId="290"/>
            <ac:picMk id="6" creationId="{DA209289-86BF-4BC5-265C-8444EBE6A933}"/>
          </ac:picMkLst>
        </pc:picChg>
      </pc:sldChg>
      <pc:sldChg chg="add del">
        <pc:chgData name="Pedro Henrique Leite" userId="077f379e9e25c01b" providerId="LiveId" clId="{5F7A2B97-7C9D-4615-B459-C2C02BF41B54}" dt="2022-04-06T13:57:46.160" v="547"/>
        <pc:sldMkLst>
          <pc:docMk/>
          <pc:sldMk cId="406480021" sldId="291"/>
        </pc:sldMkLst>
      </pc:sldChg>
      <pc:sldChg chg="delSp modSp add del mod setBg delDesignElem">
        <pc:chgData name="Pedro Henrique Leite" userId="077f379e9e25c01b" providerId="LiveId" clId="{5F7A2B97-7C9D-4615-B459-C2C02BF41B54}" dt="2022-04-06T13:57:12.893" v="542" actId="47"/>
        <pc:sldMkLst>
          <pc:docMk/>
          <pc:sldMk cId="3705286321" sldId="291"/>
        </pc:sldMkLst>
        <pc:spChg chg="mod">
          <ac:chgData name="Pedro Henrique Leite" userId="077f379e9e25c01b" providerId="LiveId" clId="{5F7A2B97-7C9D-4615-B459-C2C02BF41B54}" dt="2022-03-14T14:49:05.461" v="373" actId="20577"/>
          <ac:spMkLst>
            <pc:docMk/>
            <pc:sldMk cId="3705286321" sldId="291"/>
            <ac:spMk id="2" creationId="{0CA280B0-40FD-4828-ABF6-FF417A20F8E9}"/>
          </ac:spMkLst>
        </pc:spChg>
        <pc:spChg chg="del">
          <ac:chgData name="Pedro Henrique Leite" userId="077f379e9e25c01b" providerId="LiveId" clId="{5F7A2B97-7C9D-4615-B459-C2C02BF41B54}" dt="2022-03-14T14:48:46.896" v="348"/>
          <ac:spMkLst>
            <pc:docMk/>
            <pc:sldMk cId="3705286321" sldId="291"/>
            <ac:spMk id="4" creationId="{5A7802B6-FF37-40CF-A7E2-6F2A0D9A91EF}"/>
          </ac:spMkLst>
        </pc:spChg>
      </pc:sldChg>
      <pc:sldChg chg="addSp delSp modSp add del mod setBg delDesignElem">
        <pc:chgData name="Pedro Henrique Leite" userId="077f379e9e25c01b" providerId="LiveId" clId="{5F7A2B97-7C9D-4615-B459-C2C02BF41B54}" dt="2022-03-14T14:51:55.092" v="388" actId="47"/>
        <pc:sldMkLst>
          <pc:docMk/>
          <pc:sldMk cId="1070358531" sldId="292"/>
        </pc:sldMkLst>
        <pc:spChg chg="del">
          <ac:chgData name="Pedro Henrique Leite" userId="077f379e9e25c01b" providerId="LiveId" clId="{5F7A2B97-7C9D-4615-B459-C2C02BF41B54}" dt="2022-03-14T14:49:29.443" v="378" actId="478"/>
          <ac:spMkLst>
            <pc:docMk/>
            <pc:sldMk cId="1070358531" sldId="292"/>
            <ac:spMk id="2" creationId="{0CA280B0-40FD-4828-ABF6-FF417A20F8E9}"/>
          </ac:spMkLst>
        </pc:spChg>
        <pc:spChg chg="del">
          <ac:chgData name="Pedro Henrique Leite" userId="077f379e9e25c01b" providerId="LiveId" clId="{5F7A2B97-7C9D-4615-B459-C2C02BF41B54}" dt="2022-03-14T14:49:21.347" v="377"/>
          <ac:spMkLst>
            <pc:docMk/>
            <pc:sldMk cId="1070358531" sldId="292"/>
            <ac:spMk id="4" creationId="{5A7802B6-FF37-40CF-A7E2-6F2A0D9A91EF}"/>
          </ac:spMkLst>
        </pc:spChg>
        <pc:spChg chg="add del mod">
          <ac:chgData name="Pedro Henrique Leite" userId="077f379e9e25c01b" providerId="LiveId" clId="{5F7A2B97-7C9D-4615-B459-C2C02BF41B54}" dt="2022-03-14T14:49:33.269" v="379" actId="478"/>
          <ac:spMkLst>
            <pc:docMk/>
            <pc:sldMk cId="1070358531" sldId="292"/>
            <ac:spMk id="5" creationId="{EAECA4E0-012F-45E5-99BC-C98EAF073F0C}"/>
          </ac:spMkLst>
        </pc:spChg>
        <pc:picChg chg="del">
          <ac:chgData name="Pedro Henrique Leite" userId="077f379e9e25c01b" providerId="LiveId" clId="{5F7A2B97-7C9D-4615-B459-C2C02BF41B54}" dt="2022-03-14T14:49:29.443" v="378" actId="478"/>
          <ac:picMkLst>
            <pc:docMk/>
            <pc:sldMk cId="1070358531" sldId="292"/>
            <ac:picMk id="6" creationId="{DA209289-86BF-4BC5-265C-8444EBE6A933}"/>
          </ac:picMkLst>
        </pc:picChg>
        <pc:picChg chg="add del mod">
          <ac:chgData name="Pedro Henrique Leite" userId="077f379e9e25c01b" providerId="LiveId" clId="{5F7A2B97-7C9D-4615-B459-C2C02BF41B54}" dt="2022-03-14T14:51:53.394" v="387" actId="478"/>
          <ac:picMkLst>
            <pc:docMk/>
            <pc:sldMk cId="1070358531" sldId="292"/>
            <ac:picMk id="8" creationId="{1100977B-DF0F-4E09-B7A0-1F93B13F2956}"/>
          </ac:picMkLst>
        </pc:picChg>
      </pc:sldChg>
      <pc:sldChg chg="addSp delSp modSp add del mod setBg delDesignElem">
        <pc:chgData name="Pedro Henrique Leite" userId="077f379e9e25c01b" providerId="LiveId" clId="{5F7A2B97-7C9D-4615-B459-C2C02BF41B54}" dt="2022-04-06T13:56:18.576" v="524" actId="47"/>
        <pc:sldMkLst>
          <pc:docMk/>
          <pc:sldMk cId="4233657808" sldId="293"/>
        </pc:sldMkLst>
        <pc:spChg chg="del">
          <ac:chgData name="Pedro Henrique Leite" userId="077f379e9e25c01b" providerId="LiveId" clId="{5F7A2B97-7C9D-4615-B459-C2C02BF41B54}" dt="2022-03-14T14:51:47.546" v="386"/>
          <ac:spMkLst>
            <pc:docMk/>
            <pc:sldMk cId="4233657808" sldId="293"/>
            <ac:spMk id="27" creationId="{F0656BFA-9C98-404D-A9A8-62F85430CB99}"/>
          </ac:spMkLst>
        </pc:spChg>
        <pc:spChg chg="del">
          <ac:chgData name="Pedro Henrique Leite" userId="077f379e9e25c01b" providerId="LiveId" clId="{5F7A2B97-7C9D-4615-B459-C2C02BF41B54}" dt="2022-03-14T14:51:47.546" v="386"/>
          <ac:spMkLst>
            <pc:docMk/>
            <pc:sldMk cId="4233657808" sldId="293"/>
            <ac:spMk id="29" creationId="{2CEFF5E2-6478-4C20-B0EB-864D7BD0A5E0}"/>
          </ac:spMkLst>
        </pc:spChg>
        <pc:grpChg chg="del">
          <ac:chgData name="Pedro Henrique Leite" userId="077f379e9e25c01b" providerId="LiveId" clId="{5F7A2B97-7C9D-4615-B459-C2C02BF41B54}" dt="2022-03-14T14:51:47.546" v="386"/>
          <ac:grpSpMkLst>
            <pc:docMk/>
            <pc:sldMk cId="4233657808" sldId="293"/>
            <ac:grpSpMk id="15" creationId="{5F054EF5-EFE6-45A2-834C-0F0931F39F1E}"/>
          </ac:grpSpMkLst>
        </pc:grpChg>
        <pc:grpChg chg="add">
          <ac:chgData name="Pedro Henrique Leite" userId="077f379e9e25c01b" providerId="LiveId" clId="{5F7A2B97-7C9D-4615-B459-C2C02BF41B54}" dt="2022-03-14T14:52:02.519" v="392" actId="26606"/>
          <ac:grpSpMkLst>
            <pc:docMk/>
            <pc:sldMk cId="4233657808" sldId="293"/>
            <ac:grpSpMk id="31" creationId="{609316A9-990D-4EC3-A671-70EE5C1493A4}"/>
          </ac:grpSpMkLst>
        </pc:grpChg>
        <pc:picChg chg="del">
          <ac:chgData name="Pedro Henrique Leite" userId="077f379e9e25c01b" providerId="LiveId" clId="{5F7A2B97-7C9D-4615-B459-C2C02BF41B54}" dt="2022-03-14T14:51:58.778" v="389" actId="478"/>
          <ac:picMkLst>
            <pc:docMk/>
            <pc:sldMk cId="4233657808" sldId="293"/>
            <ac:picMk id="10" creationId="{E9D426FB-FF7E-43FF-BDE2-46B24D0CFB09}"/>
          </ac:picMkLst>
        </pc:picChg>
        <pc:picChg chg="add mod">
          <ac:chgData name="Pedro Henrique Leite" userId="077f379e9e25c01b" providerId="LiveId" clId="{5F7A2B97-7C9D-4615-B459-C2C02BF41B54}" dt="2022-03-14T14:53:30.852" v="417" actId="1076"/>
          <ac:picMkLst>
            <pc:docMk/>
            <pc:sldMk cId="4233657808" sldId="293"/>
            <ac:picMk id="26" creationId="{3239C47C-13CB-4849-B742-05A7B8A4D619}"/>
          </ac:picMkLst>
        </pc:picChg>
      </pc:sldChg>
      <pc:sldChg chg="modSp add del mod">
        <pc:chgData name="Pedro Henrique Leite" userId="077f379e9e25c01b" providerId="LiveId" clId="{5F7A2B97-7C9D-4615-B459-C2C02BF41B54}" dt="2022-04-06T13:56:28.944" v="525" actId="47"/>
        <pc:sldMkLst>
          <pc:docMk/>
          <pc:sldMk cId="3287986942" sldId="294"/>
        </pc:sldMkLst>
        <pc:spChg chg="mod">
          <ac:chgData name="Pedro Henrique Leite" userId="077f379e9e25c01b" providerId="LiveId" clId="{5F7A2B97-7C9D-4615-B459-C2C02BF41B54}" dt="2022-03-14T14:54:15.155" v="455" actId="1076"/>
          <ac:spMkLst>
            <pc:docMk/>
            <pc:sldMk cId="3287986942" sldId="294"/>
            <ac:spMk id="2" creationId="{0CA280B0-40FD-4828-ABF6-FF417A20F8E9}"/>
          </ac:spMkLst>
        </pc:spChg>
      </pc:sldChg>
      <pc:sldMasterChg chg="del delSldLayout">
        <pc:chgData name="Pedro Henrique Leite" userId="077f379e9e25c01b" providerId="LiveId" clId="{5F7A2B97-7C9D-4615-B459-C2C02BF41B54}" dt="2022-04-06T13:52:46.061" v="486" actId="47"/>
        <pc:sldMasterMkLst>
          <pc:docMk/>
          <pc:sldMasterMk cId="3556552180" sldId="2147483660"/>
        </pc:sldMasterMkLst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2020552076" sldId="2147483661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4114396871" sldId="2147483662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1886894558" sldId="2147483663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550361499" sldId="2147483664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616297834" sldId="2147483665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2060262190" sldId="2147483666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1941611444" sldId="2147483667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3736069604" sldId="2147483668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135918305" sldId="2147483669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2965513750" sldId="2147483670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3309448977" sldId="2147483671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955120569" sldId="2147483672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2405331692" sldId="2147483673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366519763" sldId="2147483674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3630407838" sldId="2147483675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1569163000" sldId="2147483676"/>
          </pc:sldLayoutMkLst>
        </pc:sldLayoutChg>
        <pc:sldLayoutChg chg="del">
          <pc:chgData name="Pedro Henrique Leite" userId="077f379e9e25c01b" providerId="LiveId" clId="{5F7A2B97-7C9D-4615-B459-C2C02BF41B54}" dt="2022-04-06T13:52:46.061" v="486" actId="47"/>
          <pc:sldLayoutMkLst>
            <pc:docMk/>
            <pc:sldMasterMk cId="3556552180" sldId="2147483660"/>
            <pc:sldLayoutMk cId="3478513851" sldId="2147483677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4961DD-6092-43C4-AE21-92AE9B46B8B6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402333-3BC1-47B1-B939-F70A68B54C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1460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6436078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024443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7651572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3184698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114264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428510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601676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4937258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9586696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3514117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5505374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7040012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114573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5915603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4213144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8072594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4D096-D454-44AB-B6CC-D57CC38EA08D}" type="datetimeFigureOut">
              <a:rPr lang="pt-BR" smtClean="0"/>
              <a:t>21/05/2022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2A709B-9902-4E53-9929-D46AB2922B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451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ransition spd="slow">
    <p:fad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4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Isosceles Triangle 5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" name="Imagem 2" descr="Logotipo, nome da empresa&#10;&#10;Descrição gerada automaticamente">
            <a:extLst>
              <a:ext uri="{FF2B5EF4-FFF2-40B4-BE49-F238E27FC236}">
                <a16:creationId xmlns:a16="http://schemas.microsoft.com/office/drawing/2014/main" id="{AC10B4B6-716F-4AB7-8035-AD09C7D4D7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166" y="1066377"/>
            <a:ext cx="5960906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35916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essoa escrevendo em um bloco de notas">
            <a:extLst>
              <a:ext uri="{FF2B5EF4-FFF2-40B4-BE49-F238E27FC236}">
                <a16:creationId xmlns:a16="http://schemas.microsoft.com/office/drawing/2014/main" id="{A47A6676-2027-CBD5-499E-F56B1A8FB1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9" r="534"/>
          <a:stretch/>
        </p:blipFill>
        <p:spPr>
          <a:xfrm>
            <a:off x="3861210" y="0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C8018793-20F1-4AC0-95EA-D342DEEB7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Conclusão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89943702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004FDA75-2CC6-4CCA-8350-A5DAFDBCE6A5}"/>
              </a:ext>
            </a:extLst>
          </p:cNvPr>
          <p:cNvSpPr txBox="1">
            <a:spLocks/>
          </p:cNvSpPr>
          <p:nvPr/>
        </p:nvSpPr>
        <p:spPr>
          <a:xfrm>
            <a:off x="3156441" y="58292"/>
            <a:ext cx="5657445" cy="13974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9600" b="1" dirty="0"/>
              <a:t>Membros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B3005171-114C-4D16-B3BF-CF3E0B442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653" y="1462177"/>
            <a:ext cx="9036718" cy="4315364"/>
          </a:xfrm>
        </p:spPr>
        <p:txBody>
          <a:bodyPr>
            <a:normAutofit fontScale="90000"/>
          </a:bodyPr>
          <a:lstStyle/>
          <a:p>
            <a:pPr algn="l"/>
            <a:r>
              <a:rPr lang="pt-BR" sz="4000" b="1" dirty="0"/>
              <a:t>Eduardo da Silva Rego – P.O.</a:t>
            </a:r>
            <a:br>
              <a:rPr lang="pt-BR" sz="4000" b="1" dirty="0"/>
            </a:br>
            <a:r>
              <a:rPr lang="pt-BR" sz="4000" b="1" dirty="0"/>
              <a:t>Felipe Dias da Silva – Equipe DEV. </a:t>
            </a:r>
            <a:br>
              <a:rPr lang="pt-BR" sz="4000" b="1" dirty="0"/>
            </a:br>
            <a:r>
              <a:rPr lang="pt-BR" sz="4000" b="1" dirty="0"/>
              <a:t>Gabriel Alvares – Equipe DEV.</a:t>
            </a:r>
            <a:br>
              <a:rPr lang="pt-BR" sz="4000" b="1" dirty="0"/>
            </a:br>
            <a:r>
              <a:rPr lang="pt-BR" sz="4000" b="1" dirty="0"/>
              <a:t>Guilherme Gonçalves – Equipe DEV.</a:t>
            </a:r>
            <a:br>
              <a:rPr lang="pt-BR" sz="4000" b="1" dirty="0"/>
            </a:br>
            <a:r>
              <a:rPr lang="pt-BR" sz="4000" b="1" dirty="0"/>
              <a:t>Guilherme Victorino – Equipe DEV.</a:t>
            </a:r>
            <a:br>
              <a:rPr lang="pt-BR" sz="4000" b="1" dirty="0"/>
            </a:br>
            <a:r>
              <a:rPr lang="pt-BR" sz="4000" b="1" dirty="0"/>
              <a:t>Pedro Henrique Barboza – Scrum Master</a:t>
            </a:r>
            <a:br>
              <a:rPr lang="pt-BR" sz="4000" b="1" dirty="0"/>
            </a:b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415928133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B3005171-114C-4D16-B3BF-CF3E0B442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487" y="2441740"/>
            <a:ext cx="9036718" cy="1311215"/>
          </a:xfrm>
        </p:spPr>
        <p:txBody>
          <a:bodyPr>
            <a:normAutofit fontScale="90000"/>
          </a:bodyPr>
          <a:lstStyle/>
          <a:p>
            <a:pPr algn="l"/>
            <a:br>
              <a:rPr lang="pt-BR" sz="4000" b="1" dirty="0"/>
            </a:br>
            <a:r>
              <a:rPr lang="pt-BR" sz="4000" b="1" dirty="0"/>
              <a:t>- 49 Mil reclamações</a:t>
            </a:r>
            <a:br>
              <a:rPr lang="pt-BR" sz="4000" b="1" dirty="0"/>
            </a:br>
            <a:r>
              <a:rPr lang="pt-BR" sz="4000" b="1" dirty="0"/>
              <a:t>- Sendo 66% delas sobre Superlotação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F824FB96-6645-60DB-AC14-FE7A8E5E6344}"/>
              </a:ext>
            </a:extLst>
          </p:cNvPr>
          <p:cNvSpPr txBox="1">
            <a:spLocks/>
          </p:cNvSpPr>
          <p:nvPr/>
        </p:nvSpPr>
        <p:spPr>
          <a:xfrm>
            <a:off x="760116" y="2133035"/>
            <a:ext cx="9036718" cy="122187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br>
              <a:rPr lang="pt-BR" sz="4000" b="1" dirty="0"/>
            </a:br>
            <a:endParaRPr lang="pt-BR" sz="4000" b="1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9330D3F-7044-E36F-EA3A-EA9139069EE2}"/>
              </a:ext>
            </a:extLst>
          </p:cNvPr>
          <p:cNvSpPr txBox="1">
            <a:spLocks/>
          </p:cNvSpPr>
          <p:nvPr/>
        </p:nvSpPr>
        <p:spPr>
          <a:xfrm>
            <a:off x="1017499" y="-936736"/>
            <a:ext cx="8260695" cy="30697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7200" b="1" dirty="0"/>
              <a:t>Balanceamento e sustentabilidade</a:t>
            </a:r>
          </a:p>
        </p:txBody>
      </p:sp>
    </p:spTree>
    <p:extLst>
      <p:ext uri="{BB962C8B-B14F-4D97-AF65-F5344CB8AC3E}">
        <p14:creationId xmlns:p14="http://schemas.microsoft.com/office/powerpoint/2010/main" val="777833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F824FB96-6645-60DB-AC14-FE7A8E5E6344}"/>
              </a:ext>
            </a:extLst>
          </p:cNvPr>
          <p:cNvSpPr txBox="1">
            <a:spLocks/>
          </p:cNvSpPr>
          <p:nvPr/>
        </p:nvSpPr>
        <p:spPr>
          <a:xfrm>
            <a:off x="681662" y="5517390"/>
            <a:ext cx="9036718" cy="12218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br>
              <a:rPr lang="pt-BR" sz="6600" b="1" dirty="0"/>
            </a:br>
            <a:endParaRPr lang="pt-BR" sz="6600" b="1" dirty="0"/>
          </a:p>
          <a:p>
            <a:pPr algn="ctr"/>
            <a:r>
              <a:rPr lang="pt-BR" sz="6600" b="1" dirty="0"/>
              <a:t>17 milhões de reais por ano!</a:t>
            </a:r>
          </a:p>
        </p:txBody>
      </p:sp>
      <p:pic>
        <p:nvPicPr>
          <p:cNvPr id="7" name="Imagem 6" descr="Gráfico, Gráfico de barras&#10;&#10;Descrição gerada automaticamente">
            <a:extLst>
              <a:ext uri="{FF2B5EF4-FFF2-40B4-BE49-F238E27FC236}">
                <a16:creationId xmlns:a16="http://schemas.microsoft.com/office/drawing/2014/main" id="{D015FDF6-F1A1-9E76-E2F9-8239783927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769" y="18472"/>
            <a:ext cx="4752429" cy="4202545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4289A784-3C8D-925C-33A1-8F055F041938}"/>
              </a:ext>
            </a:extLst>
          </p:cNvPr>
          <p:cNvSpPr txBox="1">
            <a:spLocks/>
          </p:cNvSpPr>
          <p:nvPr/>
        </p:nvSpPr>
        <p:spPr>
          <a:xfrm>
            <a:off x="681662" y="-425237"/>
            <a:ext cx="3174576" cy="22952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br>
              <a:rPr lang="pt-BR" sz="4000" b="1" dirty="0"/>
            </a:br>
            <a:r>
              <a:rPr lang="pt-BR" sz="4000" b="1" dirty="0"/>
              <a:t>Ano de 2014</a:t>
            </a:r>
          </a:p>
          <a:p>
            <a:pPr algn="l"/>
            <a:r>
              <a:rPr lang="pt-BR" sz="4000" b="1" dirty="0"/>
              <a:t>Lucro de 81 Milhões.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2165EB1-8652-3F37-61CB-CE5469AB12C9}"/>
              </a:ext>
            </a:extLst>
          </p:cNvPr>
          <p:cNvSpPr txBox="1">
            <a:spLocks/>
          </p:cNvSpPr>
          <p:nvPr/>
        </p:nvSpPr>
        <p:spPr>
          <a:xfrm>
            <a:off x="1454193" y="1925780"/>
            <a:ext cx="3174576" cy="22952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br>
              <a:rPr lang="pt-BR" sz="4000" b="1" dirty="0"/>
            </a:br>
            <a:r>
              <a:rPr lang="pt-BR" sz="4000" b="1" dirty="0"/>
              <a:t>Ano de 2016</a:t>
            </a:r>
          </a:p>
          <a:p>
            <a:pPr algn="l"/>
            <a:r>
              <a:rPr lang="pt-BR" sz="4000" b="1" dirty="0"/>
              <a:t>Lucro de 41 Milhões.</a:t>
            </a:r>
          </a:p>
        </p:txBody>
      </p:sp>
    </p:spTree>
    <p:extLst>
      <p:ext uri="{BB962C8B-B14F-4D97-AF65-F5344CB8AC3E}">
        <p14:creationId xmlns:p14="http://schemas.microsoft.com/office/powerpoint/2010/main" val="3049120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77FD247-0A84-5A9B-6ED1-5DA0701D7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284" y="2000305"/>
            <a:ext cx="9045471" cy="4571367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D825A69A-01A6-4C20-7D7F-D8A25200F781}"/>
              </a:ext>
            </a:extLst>
          </p:cNvPr>
          <p:cNvSpPr txBox="1">
            <a:spLocks/>
          </p:cNvSpPr>
          <p:nvPr/>
        </p:nvSpPr>
        <p:spPr>
          <a:xfrm>
            <a:off x="1309168" y="0"/>
            <a:ext cx="8259704" cy="18991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9600" b="1" dirty="0"/>
              <a:t>Planejamento</a:t>
            </a:r>
          </a:p>
        </p:txBody>
      </p:sp>
    </p:spTree>
    <p:extLst>
      <p:ext uri="{BB962C8B-B14F-4D97-AF65-F5344CB8AC3E}">
        <p14:creationId xmlns:p14="http://schemas.microsoft.com/office/powerpoint/2010/main" val="14403268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925CC93A-4502-4930-8410-8A1AA964A74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26235" cy="14542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7200" b="1" dirty="0"/>
              <a:t>Visão de Negocio</a:t>
            </a:r>
          </a:p>
        </p:txBody>
      </p:sp>
      <p:pic>
        <p:nvPicPr>
          <p:cNvPr id="12" name="Imagem 11" descr="Diagrama&#10;&#10;Descrição gerada automaticamente">
            <a:extLst>
              <a:ext uri="{FF2B5EF4-FFF2-40B4-BE49-F238E27FC236}">
                <a16:creationId xmlns:a16="http://schemas.microsoft.com/office/drawing/2014/main" id="{AD04AF12-9199-45EF-A24E-038E54974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82" y="1143001"/>
            <a:ext cx="9062169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71766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6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9" name="Straight Connector 7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8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D6BC9EB-F181-48AB-BCA2-3D1DB20D2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33AAA80-39DC-4020-9BFF-0718F35C7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9C5D90B-7EE3-4D26-AB7D-A5A3A6E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39186"/>
            <a:ext cx="0" cy="32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177F295-741F-4EFF-B0CA-BE69295AD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11349404" y="121775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C3B3F32-8724-4241-BB3F-683CD0759EB7}"/>
              </a:ext>
            </a:extLst>
          </p:cNvPr>
          <p:cNvSpPr/>
          <p:nvPr/>
        </p:nvSpPr>
        <p:spPr>
          <a:xfrm>
            <a:off x="7035331" y="1479270"/>
            <a:ext cx="1293962" cy="41579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CDC7BE2-DE22-4BC3-85B5-28A0E26ED004}"/>
              </a:ext>
            </a:extLst>
          </p:cNvPr>
          <p:cNvSpPr/>
          <p:nvPr/>
        </p:nvSpPr>
        <p:spPr>
          <a:xfrm>
            <a:off x="-1" y="0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66A7454-FA51-4379-BFB1-6555F2E155A5}"/>
              </a:ext>
            </a:extLst>
          </p:cNvPr>
          <p:cNvSpPr/>
          <p:nvPr/>
        </p:nvSpPr>
        <p:spPr>
          <a:xfrm>
            <a:off x="10587035" y="828295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Título 1">
            <a:extLst>
              <a:ext uri="{FF2B5EF4-FFF2-40B4-BE49-F238E27FC236}">
                <a16:creationId xmlns:a16="http://schemas.microsoft.com/office/drawing/2014/main" id="{C26C546B-526A-433F-A084-1389E0C8CE0A}"/>
              </a:ext>
            </a:extLst>
          </p:cNvPr>
          <p:cNvSpPr txBox="1">
            <a:spLocks/>
          </p:cNvSpPr>
          <p:nvPr/>
        </p:nvSpPr>
        <p:spPr>
          <a:xfrm>
            <a:off x="2634674" y="0"/>
            <a:ext cx="6922652" cy="166678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10700" b="1" dirty="0"/>
              <a:t>Diagrama de Solução</a:t>
            </a:r>
            <a:r>
              <a:rPr lang="pt-BR" b="1" dirty="0"/>
              <a:t> </a:t>
            </a:r>
          </a:p>
        </p:txBody>
      </p:sp>
      <p:pic>
        <p:nvPicPr>
          <p:cNvPr id="3" name="Imagem 2" descr="Tela de computador com jogo&#10;&#10;Descrição gerada automaticamente">
            <a:extLst>
              <a:ext uri="{FF2B5EF4-FFF2-40B4-BE49-F238E27FC236}">
                <a16:creationId xmlns:a16="http://schemas.microsoft.com/office/drawing/2014/main" id="{E3BB3E17-C00C-8A4C-DA02-FDAC94F1F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1666788"/>
            <a:ext cx="12192000" cy="517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76048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6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9" name="Straight Connector 7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8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D6BC9EB-F181-48AB-BCA2-3D1DB20D2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33AAA80-39DC-4020-9BFF-0718F35C7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9C5D90B-7EE3-4D26-AB7D-A5A3A6E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39186"/>
            <a:ext cx="0" cy="32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177F295-741F-4EFF-B0CA-BE69295AD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11349404" y="121775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C3B3F32-8724-4241-BB3F-683CD0759EB7}"/>
              </a:ext>
            </a:extLst>
          </p:cNvPr>
          <p:cNvSpPr/>
          <p:nvPr/>
        </p:nvSpPr>
        <p:spPr>
          <a:xfrm>
            <a:off x="7035331" y="1479270"/>
            <a:ext cx="1293962" cy="41579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CDC7BE2-DE22-4BC3-85B5-28A0E26ED004}"/>
              </a:ext>
            </a:extLst>
          </p:cNvPr>
          <p:cNvSpPr/>
          <p:nvPr/>
        </p:nvSpPr>
        <p:spPr>
          <a:xfrm>
            <a:off x="-1" y="0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966A7454-FA51-4379-BFB1-6555F2E155A5}"/>
              </a:ext>
            </a:extLst>
          </p:cNvPr>
          <p:cNvSpPr/>
          <p:nvPr/>
        </p:nvSpPr>
        <p:spPr>
          <a:xfrm>
            <a:off x="10587035" y="828295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B1AB43DB-A007-58EC-4F4A-C59ADC0F5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966" y="1226222"/>
            <a:ext cx="9960451" cy="5648712"/>
          </a:xfrm>
          <a:prstGeom prst="rect">
            <a:avLst/>
          </a:prstGeom>
        </p:spPr>
      </p:pic>
      <p:sp>
        <p:nvSpPr>
          <p:cNvPr id="24" name="Título 1">
            <a:extLst>
              <a:ext uri="{FF2B5EF4-FFF2-40B4-BE49-F238E27FC236}">
                <a16:creationId xmlns:a16="http://schemas.microsoft.com/office/drawing/2014/main" id="{31F59F5B-AD9C-1420-C979-C637C983B07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26235" cy="14542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7200" b="1" dirty="0"/>
              <a:t>Regra de Negocio</a:t>
            </a:r>
          </a:p>
        </p:txBody>
      </p:sp>
    </p:spTree>
    <p:extLst>
      <p:ext uri="{BB962C8B-B14F-4D97-AF65-F5344CB8AC3E}">
        <p14:creationId xmlns:p14="http://schemas.microsoft.com/office/powerpoint/2010/main" val="2817469245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tângulo 26">
            <a:extLst>
              <a:ext uri="{FF2B5EF4-FFF2-40B4-BE49-F238E27FC236}">
                <a16:creationId xmlns:a16="http://schemas.microsoft.com/office/drawing/2014/main" id="{DC3B3F32-8724-4241-BB3F-683CD0759EB7}"/>
              </a:ext>
            </a:extLst>
          </p:cNvPr>
          <p:cNvSpPr/>
          <p:nvPr/>
        </p:nvSpPr>
        <p:spPr>
          <a:xfrm>
            <a:off x="7035331" y="1479270"/>
            <a:ext cx="1293962" cy="41579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1CDC7BE2-DE22-4BC3-85B5-28A0E26ED004}"/>
              </a:ext>
            </a:extLst>
          </p:cNvPr>
          <p:cNvSpPr/>
          <p:nvPr/>
        </p:nvSpPr>
        <p:spPr>
          <a:xfrm>
            <a:off x="3176" y="828295"/>
            <a:ext cx="1601789" cy="602970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Título 1">
            <a:extLst>
              <a:ext uri="{FF2B5EF4-FFF2-40B4-BE49-F238E27FC236}">
                <a16:creationId xmlns:a16="http://schemas.microsoft.com/office/drawing/2014/main" id="{C26C546B-526A-433F-A084-1389E0C8CE0A}"/>
              </a:ext>
            </a:extLst>
          </p:cNvPr>
          <p:cNvSpPr txBox="1">
            <a:spLocks/>
          </p:cNvSpPr>
          <p:nvPr/>
        </p:nvSpPr>
        <p:spPr>
          <a:xfrm>
            <a:off x="2634674" y="2383971"/>
            <a:ext cx="6922652" cy="166678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sz="9600" b="1" dirty="0"/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1331166681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Facetado">
  <a:themeElements>
    <a:clrScheme name="Personalizada 2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6F9DFF"/>
      </a:accent1>
      <a:accent2>
        <a:srgbClr val="B0B0B0"/>
      </a:accent2>
      <a:accent3>
        <a:srgbClr val="595959"/>
      </a:accent3>
      <a:accent4>
        <a:srgbClr val="6F9DFF"/>
      </a:accent4>
      <a:accent5>
        <a:srgbClr val="686868"/>
      </a:accent5>
      <a:accent6>
        <a:srgbClr val="7C7C7C"/>
      </a:accent6>
      <a:hlink>
        <a:srgbClr val="A4A4A4"/>
      </a:hlink>
      <a:folHlink>
        <a:srgbClr val="000000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2202</TotalTime>
  <Words>103</Words>
  <Application>Microsoft Office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Wingdings 3</vt:lpstr>
      <vt:lpstr>Facetado</vt:lpstr>
      <vt:lpstr>Apresentação do PowerPoint</vt:lpstr>
      <vt:lpstr>Eduardo da Silva Rego – P.O. Felipe Dias da Silva – Equipe DEV.  Gabriel Alvares – Equipe DEV. Guilherme Gonçalves – Equipe DEV. Guilherme Victorino – Equipe DEV. Pedro Henrique Barboza – Scrum Master </vt:lpstr>
      <vt:lpstr> - 49 Mil reclamações - Sendo 66% delas sobre Superlotação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da GTSP</dc:title>
  <dc:creator>VINICIUS SOARES DE SOUZA .</dc:creator>
  <cp:lastModifiedBy>Pedro Henrique Leite</cp:lastModifiedBy>
  <cp:revision>8</cp:revision>
  <dcterms:created xsi:type="dcterms:W3CDTF">2022-03-11T02:00:16Z</dcterms:created>
  <dcterms:modified xsi:type="dcterms:W3CDTF">2022-05-21T19:03:09Z</dcterms:modified>
</cp:coreProperties>
</file>

<file path=docProps/thumbnail.jpeg>
</file>